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78"/>
  </p:notesMasterIdLst>
  <p:sldIdLst>
    <p:sldId id="256" r:id="rId2"/>
    <p:sldId id="836" r:id="rId3"/>
    <p:sldId id="605" r:id="rId4"/>
    <p:sldId id="845" r:id="rId5"/>
    <p:sldId id="663" r:id="rId6"/>
    <p:sldId id="664" r:id="rId7"/>
    <p:sldId id="824" r:id="rId8"/>
    <p:sldId id="647" r:id="rId9"/>
    <p:sldId id="695" r:id="rId10"/>
    <p:sldId id="755" r:id="rId11"/>
    <p:sldId id="793" r:id="rId12"/>
    <p:sldId id="267" r:id="rId13"/>
    <p:sldId id="693" r:id="rId14"/>
    <p:sldId id="839" r:id="rId15"/>
    <p:sldId id="787" r:id="rId16"/>
    <p:sldId id="282" r:id="rId17"/>
    <p:sldId id="570" r:id="rId18"/>
    <p:sldId id="280" r:id="rId19"/>
    <p:sldId id="285" r:id="rId20"/>
    <p:sldId id="603" r:id="rId21"/>
    <p:sldId id="563" r:id="rId22"/>
    <p:sldId id="835" r:id="rId23"/>
    <p:sldId id="613" r:id="rId24"/>
    <p:sldId id="831" r:id="rId25"/>
    <p:sldId id="811" r:id="rId26"/>
    <p:sldId id="814" r:id="rId27"/>
    <p:sldId id="764" r:id="rId28"/>
    <p:sldId id="765" r:id="rId29"/>
    <p:sldId id="840" r:id="rId30"/>
    <p:sldId id="841" r:id="rId31"/>
    <p:sldId id="289" r:id="rId32"/>
    <p:sldId id="730" r:id="rId33"/>
    <p:sldId id="799" r:id="rId34"/>
    <p:sldId id="673" r:id="rId35"/>
    <p:sldId id="830" r:id="rId36"/>
    <p:sldId id="481" r:id="rId37"/>
    <p:sldId id="290" r:id="rId38"/>
    <p:sldId id="669" r:id="rId39"/>
    <p:sldId id="522" r:id="rId40"/>
    <p:sldId id="336" r:id="rId41"/>
    <p:sldId id="295" r:id="rId42"/>
    <p:sldId id="501" r:id="rId43"/>
    <p:sldId id="539" r:id="rId44"/>
    <p:sldId id="751" r:id="rId45"/>
    <p:sldId id="654" r:id="rId46"/>
    <p:sldId id="659" r:id="rId47"/>
    <p:sldId id="655" r:id="rId48"/>
    <p:sldId id="656" r:id="rId49"/>
    <p:sldId id="657" r:id="rId50"/>
    <p:sldId id="658" r:id="rId51"/>
    <p:sldId id="531" r:id="rId52"/>
    <p:sldId id="533" r:id="rId53"/>
    <p:sldId id="756" r:id="rId54"/>
    <p:sldId id="786" r:id="rId55"/>
    <p:sldId id="546" r:id="rId56"/>
    <p:sldId id="536" r:id="rId57"/>
    <p:sldId id="777" r:id="rId58"/>
    <p:sldId id="752" r:id="rId59"/>
    <p:sldId id="388" r:id="rId60"/>
    <p:sldId id="312" r:id="rId61"/>
    <p:sldId id="380" r:id="rId62"/>
    <p:sldId id="747" r:id="rId63"/>
    <p:sldId id="313" r:id="rId64"/>
    <p:sldId id="315" r:id="rId65"/>
    <p:sldId id="812" r:id="rId66"/>
    <p:sldId id="320" r:id="rId67"/>
    <p:sldId id="650" r:id="rId68"/>
    <p:sldId id="729" r:id="rId69"/>
    <p:sldId id="737" r:id="rId70"/>
    <p:sldId id="833" r:id="rId71"/>
    <p:sldId id="754" r:id="rId72"/>
    <p:sldId id="332" r:id="rId73"/>
    <p:sldId id="586" r:id="rId74"/>
    <p:sldId id="349" r:id="rId75"/>
    <p:sldId id="492" r:id="rId76"/>
    <p:sldId id="335" r:id="rId7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8" autoAdjust="0"/>
    <p:restoredTop sz="94769"/>
  </p:normalViewPr>
  <p:slideViewPr>
    <p:cSldViewPr>
      <p:cViewPr varScale="1">
        <p:scale>
          <a:sx n="68" d="100"/>
          <a:sy n="68" d="100"/>
        </p:scale>
        <p:origin x="33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3357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“Are We There Yet?”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23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8E7F47E2-3357-F846-A9F4-3BDE58241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5" y="1524000"/>
            <a:ext cx="245745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Unstable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*Government shut down slowing the economy by 0.13% a week, and the bill is 52 basis points off 2019 growth so far, and may lose another 50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bp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before it is over and the economy restarts.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Empire State Manufacturing Index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plunges by 8 to a two year low, December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Producer Price Index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down by 0.2%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China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cuts bank reserve requirements and tax in a massive effort to float the economy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*However, trade war induced slowdowns in China and Europe are starting to drag on the US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*Lower interest rates everywhere is so far showing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 positive effect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weakened dollar will boost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(FXY), and oil (USO)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*Watch out for terrible data coming out of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Europe and China in February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0AF216-720E-FE49-A473-0DD1BB61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399" y="3364016"/>
            <a:ext cx="2474495" cy="313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Price Action Suggests that the China Trade Talks are Going Better than people realize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B6129-7AA0-FE40-9276-2D9DF09A6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537850"/>
            <a:ext cx="7112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-3,000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B050"/>
                </a:solidFill>
                <a:latin typeface="+mj-lt"/>
                <a:ea typeface="Calibri"/>
                <a:cs typeface="Calibri"/>
                <a:sym typeface="Calibri"/>
              </a:rPr>
              <a:t>213,000,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28708F-DC06-584A-9328-7BF81CA89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19243"/>
              </p:ext>
            </p:extLst>
          </p:nvPr>
        </p:nvGraphicFramePr>
        <p:xfrm>
          <a:off x="685800" y="1905000"/>
          <a:ext cx="769620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21481">
                  <a:extLst>
                    <a:ext uri="{9D8B030D-6E8A-4147-A177-3AD203B41FA5}">
                      <a16:colId xmlns:a16="http://schemas.microsoft.com/office/drawing/2014/main" val="200700232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2461938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3620109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6442904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7098300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Johnson &amp; Johnson (JNJ)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128.00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87545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Jazz Pharmeceuticals (JAZZ)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131.00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042036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AmerisourceBergen (ABC)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1645101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United Continental (UAL)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82.00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7738871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Exxon Mobil (XOM)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72.00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84.00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4134313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8161693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740399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81080028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309.00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275809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F5 Networks (FFIV)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167.00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76492398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Qualcomm Inc. (QCOM)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2078397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Netflix Inc. (NFLX)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345.00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270.00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89089491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Alibaba Group (BABA)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174.00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130.00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60869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the Middle of the Range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Christmas Eve massacre was the bottom in this cycle at (SPY) 2,340, Dow 21,600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 multiples have popped from 14X to 17X, back to the middle of the range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settlement and end of government shut down could be a threat to the market on a “buy the rumor, sell the news”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*Another $1 trillion in new share buybacks kicks in, corporations will be the biggest buyers of stock in 2019 for the second year in a row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will continue lead to the upside as the sold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off the most and have the cash to bid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their shares back up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*Value names will start to perform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 recession fears rise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D3F29-3444-C74E-95A5-6D46EAB07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255" y="4343400"/>
            <a:ext cx="3291840" cy="2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E1FE2-9A49-4719-9CC9-CC01ECD1F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064910"/>
            <a:ext cx="7594600" cy="57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48E1D-2F79-4A15-953F-C5DABB0B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5627"/>
            <a:ext cx="7467600" cy="57023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7C247-8D87-4504-A335-9F6F7F0F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70321"/>
            <a:ext cx="7391400" cy="56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FD404-8E3A-4165-A29F-FE61146B0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94125"/>
            <a:ext cx="7391400" cy="56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DAFE5-0088-48D4-B00B-630D741FD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25302" cy="57714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14478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6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.24</a:t>
            </a:r>
            <a:r>
              <a:rPr lang="en-US" sz="2200" b="1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</a:t>
            </a:r>
            <a:r>
              <a:rPr lang="en-US" sz="2200" b="1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-2.56%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6.24%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3.4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+27.61%,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+307.14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33.40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83849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A8763-9876-4BDB-823F-92F3DE19A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13974"/>
            <a:ext cx="7696200" cy="58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A2CE9-F35B-4960-94EC-B843E5F3A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448506"/>
            <a:ext cx="7086600" cy="540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Struggling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8EA76-1773-415D-89A3-E3043E5A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3" y="1180667"/>
            <a:ext cx="7506214" cy="5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Underperforming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Out Jan 29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86E63-F446-4BCA-A268-9F4120E2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59023"/>
            <a:ext cx="7391400" cy="56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68C85-A58B-49CC-B25B-10D7A6AD8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90601"/>
            <a:ext cx="7726230" cy="58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China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F1BB9-73CE-4A6E-889D-B3D83472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1601"/>
            <a:ext cx="716812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The High Betas are Bouncing Hard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54FDE-2768-49B4-9453-1762C455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4009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F5B557-94DB-48A8-86E8-261E79EF6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77345"/>
            <a:ext cx="7543800" cy="57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8E4FE-EADA-4DE9-96F5-8D9F42A6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22915"/>
            <a:ext cx="7315200" cy="56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6838E5-2DEF-435C-9F30-2D88E1AB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10343"/>
            <a:ext cx="754380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aggressive bet the ranch long after a once a decade correction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248400" y="2209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11.24%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774E9B-29D9-4EE6-98CF-2003F7D80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323776"/>
            <a:ext cx="7239000" cy="55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(XLI)-No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29410-0B65-4735-9D4C-B716DC710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283432" cy="55428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7FA32-16DB-4315-A469-19C24729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40572"/>
            <a:ext cx="7239000" cy="551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Cut 7% of Work Force, China airbag recall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51CD3-F164-4722-B2CB-0B54A33F8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2463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DF502-6816-477F-9E79-94D9FA5D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90255"/>
            <a:ext cx="7467600" cy="568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0730F4-3E55-4DC5-98B4-80C6FFEC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618654" cy="579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744BE-B38B-4D0B-91F7-661EC0A5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25079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2E607-5D0F-43B2-948F-C77C585E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96074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515AB3-693E-4550-A638-CFDB0637C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213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A88E8-D8FF-492F-8E18-9B8DF76D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09289"/>
            <a:ext cx="7391400" cy="56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99D0-8B87-304B-95D9-A364F210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My Short List of Possible Trades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A9E9-C44F-374D-A861-2B199163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u="sng" dirty="0"/>
              <a:t>BUY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Home Depot (HD)</a:t>
            </a:r>
            <a:br>
              <a:rPr lang="en-US" sz="2000" dirty="0"/>
            </a:br>
            <a:r>
              <a:rPr lang="en-US" sz="2000" dirty="0"/>
              <a:t>Emerging Markets (EEM)</a:t>
            </a:r>
            <a:br>
              <a:rPr lang="en-US" sz="2000" dirty="0"/>
            </a:br>
            <a:r>
              <a:rPr lang="en-US" sz="2000" dirty="0"/>
              <a:t>Boeing Aircraft (HD)</a:t>
            </a:r>
            <a:br>
              <a:rPr lang="en-US" sz="2000" dirty="0"/>
            </a:br>
            <a:r>
              <a:rPr lang="en-US" sz="2000" dirty="0"/>
              <a:t>Freeport McMoRan (FCX)</a:t>
            </a:r>
            <a:br>
              <a:rPr lang="en-US" sz="2000" dirty="0"/>
            </a:br>
            <a:r>
              <a:rPr lang="en-US" sz="2000" dirty="0"/>
              <a:t>Walt Disney (DIS)</a:t>
            </a:r>
            <a:br>
              <a:rPr lang="en-US" sz="2000" dirty="0"/>
            </a:br>
            <a:r>
              <a:rPr lang="en-US" sz="2000" dirty="0"/>
              <a:t>Visa (V)</a:t>
            </a:r>
            <a:br>
              <a:rPr lang="en-US" sz="2000" dirty="0"/>
            </a:br>
            <a:r>
              <a:rPr lang="en-US" sz="2000" dirty="0"/>
              <a:t>eBay (EBAY)</a:t>
            </a:r>
            <a:br>
              <a:rPr lang="en-US" sz="2000" dirty="0"/>
            </a:br>
            <a:r>
              <a:rPr lang="en-US" sz="2000" dirty="0"/>
              <a:t>Occidental Petroleum (OXY)</a:t>
            </a:r>
            <a:br>
              <a:rPr lang="en-US" sz="2000" dirty="0"/>
            </a:br>
            <a:br>
              <a:rPr lang="en-US" sz="2000" dirty="0"/>
            </a:br>
            <a:r>
              <a:rPr lang="en-US" sz="2400" b="1" u="sng" dirty="0"/>
              <a:t>Sell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S&amp;P 500 (SPY) over $270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person is cross country skiing in the snow&#10;&#10;Description automatically generated">
            <a:extLst>
              <a:ext uri="{FF2B5EF4-FFF2-40B4-BE49-F238E27FC236}">
                <a16:creationId xmlns:a16="http://schemas.microsoft.com/office/drawing/2014/main" id="{6DF140E5-41B3-9343-BF47-7C3E91FB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637000"/>
            <a:ext cx="2620157" cy="44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87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307B7-7E16-4268-B3F1-D2BCC6E20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50691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A26CE-D08C-4C59-8586-435A64F0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04250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3A37D-8DB9-4ACA-9489-B294690DB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0"/>
            <a:ext cx="7394540" cy="563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53FC5-0B96-4269-9BC0-74945A28E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70615"/>
            <a:ext cx="7543800" cy="578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switch from hawk to dove reignites the bear market for bonds 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*Going from 3 Fed rate hikes in 2019 to possibly none in one minute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 yields recover from 2.55% to 2.85%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3.50% ten year US Treasury in a year, but what if the peak in this cycle is already in at 3.25%?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*Total government issuance plus the Fed’s quantitative tightening totals $1.8 trillion in 2018, and there’s no way the bond market can handle this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Bonds- It’s All About Jay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E0148-84A8-7143-9EE6-75CACB76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496933"/>
            <a:ext cx="2921000" cy="208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56B2F-0F85-4158-9CD9-C454B5558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97882"/>
            <a:ext cx="6607113" cy="506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2.85%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1E73D-0FF9-4A6F-B139-94E479813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3001"/>
            <a:ext cx="744944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68A45-D479-482B-A8DC-A4382D324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7513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7B49C-A06A-4E8A-8DF0-5B058B5D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0379"/>
            <a:ext cx="7467600" cy="57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6A25-147D-4B29-90DA-03BB9FE8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44331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BE29F3-FCD2-B74A-A50F-CE7A15A8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168400"/>
            <a:ext cx="81280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6AB8A-4AA2-471F-83E6-06D111611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30315"/>
            <a:ext cx="7391400" cy="572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Rally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*Big “RISK ON” move in equities trigger interest rates rise and dollar rally, but it won’t last with inactive Fed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*RISK is now a bigger driver of currencies than interest rates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stages huge 5 cent rally on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drives Yuan higher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at $3,500 is dead money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dollars, buy the Euro (FXE)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AB531E-8405-094E-A127-64651B764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039362"/>
            <a:ext cx="2514600" cy="25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619F5-D5DB-4269-AFA2-7E27DB90B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56697" cy="57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02107-692A-470B-B550-608C9034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16753"/>
            <a:ext cx="7467600" cy="573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628F4-8319-40E7-93B7-300BFD0C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79274"/>
            <a:ext cx="7543800" cy="588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85E2E-1694-446F-953F-5C02A75D0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9262"/>
            <a:ext cx="7467600" cy="58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BBF65-4546-4FB1-9E6B-76F262CDB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4810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Dead Money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CFD7C3-EFB9-4645-8BFE-D46D238BB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" y="1676400"/>
            <a:ext cx="822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Rally Time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066800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*Saudi production cut of 500,000 barrels/day keeps the oil rally going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*String stocks pulling up oil and strong oil pulling up stocks, it’s a mutual admiration society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*Weak dollar is providing a bid for the entire commodity complex, including oil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*Chinese economic stimulus, the largest marginal new buyer of crude is another positive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bouncing along two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year lows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8DA2F-40F4-0C4C-B390-D3B57E367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4443476"/>
            <a:ext cx="37719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8EDDA-ED1A-4281-8148-9FDA4C2E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066800"/>
            <a:ext cx="751978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AECC948-42FF-4D41-92D1-D22E6CF7B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" y="863600"/>
            <a:ext cx="82931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907B2-3EAE-418B-A730-BBA88A3A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08" y="1236133"/>
            <a:ext cx="7384583" cy="56218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F6DB2-F75C-418B-AEDC-FD8F8FFEE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66337"/>
            <a:ext cx="7467600" cy="569166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DB5B9-954D-4D5E-BF1D-581A3B95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8392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C773F-053C-419E-AF2C-0C03BBC57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98756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(COPX)-Flatlining on the bottom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Fears Crush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273E1B-0D3C-4F55-B5C9-FA829825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313530" cy="56416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The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ally fades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*Monster stock rally knocks the wind out of gold, which will take a break as long as interest rates are rising and the dollar is strong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$10 billion takeover of Goldcorp by Newmont Mining (NEM) means a larger bull move is shaping up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real move for gold won’t begin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until we get true inflation, which won’t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appear until later this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take profit for now,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get out of the way for a 1-3 month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“RISK ON”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C3B49-6C16-9A48-AFA3-E56FD003E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3810000"/>
            <a:ext cx="39433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951F2-C244-4E1B-9FF5-DC92F130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425"/>
            <a:ext cx="7696200" cy="58675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3B468-C41F-4F35-A406-52E8C131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7086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6EA32-274B-4A51-A75F-B7BBFF3BB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1"/>
            <a:ext cx="74862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99CA3-B846-42F7-A7FB-51983A16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1"/>
            <a:ext cx="740092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bottom is in for stocks for a trade, but are we in for a failed rally or new highs?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*Markets have seen the best January in 30 years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have peaked and interest have bottomed for 2019, yield up 30 BP in 2019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has turned from hawkish to dovish, a huge risk positive and dollar negative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crash is over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is now the big unknown, can it recover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from a death spiral?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to be down 5% by the end of the year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but there is still good money to be made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267200"/>
            <a:ext cx="3048000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289C4-A5B4-4424-B84B-0949867A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67659"/>
            <a:ext cx="7391400" cy="56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Pulse Returns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*Dramatic decline in 30 year mortgage interest rates, from 3.10% to 2.40%, brings a pulse back to a dead real estate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*Affordability gets a big boost, with falling rates and prices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*Government shut down is still interfering with the closing process on a widespread scale, putting 500,000 home mortgages at risk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Existing Home Sales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down 6.4% to annualized 4.99 million, down 10% YOY, prices up 2.9% YOY, smallest gain in 6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5.1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four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*Single family rent prices gaining only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2.9% YOY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8F2AB-2BF4-7C43-B382-1D9F20ACE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68" y="4495800"/>
            <a:ext cx="3206376" cy="21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still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7C8D86-37B8-4D15-9A3C-DFC485F9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21765"/>
            <a:ext cx="7467600" cy="57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5CBBF-975E-42C1-80DC-CF28426E0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1"/>
            <a:ext cx="7566349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February 6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93304C13-738C-FB48-8562-676EC68B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30573"/>
            <a:ext cx="7315200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 3 Month High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32F8650E-B2A1-0C4F-BDF6-23CFECAFE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568450"/>
            <a:ext cx="7410450" cy="513715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315200" y="5562266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083880" y="20574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27197</TotalTime>
  <Words>572</Words>
  <Application>Microsoft Office PowerPoint</Application>
  <PresentationFormat>On-screen Show (4:3)</PresentationFormat>
  <Paragraphs>132</Paragraphs>
  <Slides>76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Arial</vt:lpstr>
      <vt:lpstr>Calibri</vt:lpstr>
      <vt:lpstr>Office Theme</vt:lpstr>
      <vt:lpstr>The Mad Hedge Fund Trader “Are We There Yet?” </vt:lpstr>
      <vt:lpstr> Trade Alert Performance Off to the Races </vt:lpstr>
      <vt:lpstr>PowerPoint Presentation</vt:lpstr>
      <vt:lpstr>My Short List of Possible Trades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A 3 Month High </vt:lpstr>
      <vt:lpstr>The Global Economy – Unstable</vt:lpstr>
      <vt:lpstr>Soybeans (-20%)-Trade War Indicator Price Action Suggests that the China Trade Talks are Going Better than people realize  </vt:lpstr>
      <vt:lpstr>Weekly Jobless Claims –The Most Important Statistic  -3,000 to 213,000,   </vt:lpstr>
      <vt:lpstr>The Bill Davis View A $1,500 Upgrade for the Mad Day Trader Service </vt:lpstr>
      <vt:lpstr>Stocks – Back to the Middle of the Range</vt:lpstr>
      <vt:lpstr>   S&amp;P 500- long 2/$270-$275 bear put spread      </vt:lpstr>
      <vt:lpstr> Dow Average- </vt:lpstr>
      <vt:lpstr> Russell 2000 (IWM)- </vt:lpstr>
      <vt:lpstr>NASDAQ (QQQ)</vt:lpstr>
      <vt:lpstr>(VIX)- Probing Lows </vt:lpstr>
      <vt:lpstr> iPath S&amp;P 500 VIX Short-Term Futures ETN (VXX)  </vt:lpstr>
      <vt:lpstr>   Microsoft (MSFT)- Earnings beat long 2/$85-$90 call spread     </vt:lpstr>
      <vt:lpstr>   Facebook (FB)- Struggling      </vt:lpstr>
      <vt:lpstr>   Apple (AAPL)- Underperforming Earnings Out Jan 29 long 11/$165-$175 bear put spread     </vt:lpstr>
      <vt:lpstr>  Alphabet (GOOGL)-    </vt:lpstr>
      <vt:lpstr>      Amazon (AMZN)-Back to Top of Range no China business took profits on long 2/$1,200-$1,300 call spread      </vt:lpstr>
      <vt:lpstr>NVIDIA (NVDA)- The High Betas are Bouncing Hard    </vt:lpstr>
      <vt:lpstr>  Micron Technology (MU)-Trade Wars    </vt:lpstr>
      <vt:lpstr>  Salesforce (CRM)-Great Earnings-New Highs took profits on long 2/$105-$115 call spread     </vt:lpstr>
      <vt:lpstr>  PayPal (PYPL)-    </vt:lpstr>
      <vt:lpstr>  Adobe (ADBE)- The Quality Non-China tech play   </vt:lpstr>
      <vt:lpstr>Industrials Sector SPDR (XLI)-No Support (GE), (MMM), (UNP), (UTX), (BA), (HON)</vt:lpstr>
      <vt:lpstr>  US Steel (X)-Tariffs Trouble Import duties cause users to abandon steel Unwound the entire Trump trade  </vt:lpstr>
      <vt:lpstr>  Tesla (TSLA)- Cut 7% of Work Force, China airbag recall     </vt:lpstr>
      <vt:lpstr>Southwest Airlines (LUV)-No oil help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Time to Buy on Weak Dollar</vt:lpstr>
      <vt:lpstr>Bonds- It’s All About Jay</vt:lpstr>
      <vt:lpstr>  Treasury ETF (TLT) – Bottom of Range took profits on long 1/$124-$127 call spread long 2/$125-$128 call spread   </vt:lpstr>
      <vt:lpstr>Ten Year Treasury Yield ($TNX) 2.85% Breakdown, Now major Support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Dollar Rally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Dead Money  </vt:lpstr>
      <vt:lpstr>Energy – Rally Time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(COPX)-Flatlining on the bottom Trade War Fears Crush </vt:lpstr>
      <vt:lpstr>Precious Metals – The Rally fades</vt:lpstr>
      <vt:lpstr>Gold (GLD)-No Help from Trade War   </vt:lpstr>
      <vt:lpstr> Market Vectors Gold Miners ETF- (GDX) – Yikes!  </vt:lpstr>
      <vt:lpstr> Barrick Gold (ABX) </vt:lpstr>
      <vt:lpstr> Newmont Mining- (NEM)-  </vt:lpstr>
      <vt:lpstr> Palladium - (PALL)-  </vt:lpstr>
      <vt:lpstr>Real Estate – A Pulse Returns</vt:lpstr>
      <vt:lpstr>October Corelogic S&amp;P Case Shiller Home Price Index Las Vegas, Seattle, and San Francisco still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February 6,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norcal1927</cp:lastModifiedBy>
  <cp:revision>6082</cp:revision>
  <cp:lastPrinted>2017-08-31T13:43:13Z</cp:lastPrinted>
  <dcterms:created xsi:type="dcterms:W3CDTF">2015-02-05T17:12:57Z</dcterms:created>
  <dcterms:modified xsi:type="dcterms:W3CDTF">2019-01-23T15:17:06Z</dcterms:modified>
</cp:coreProperties>
</file>