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353" r:id="rId2"/>
    <p:sldId id="256" r:id="rId3"/>
    <p:sldId id="505" r:id="rId4"/>
    <p:sldId id="504" r:id="rId5"/>
    <p:sldId id="354" r:id="rId6"/>
    <p:sldId id="355" r:id="rId7"/>
    <p:sldId id="540" r:id="rId8"/>
    <p:sldId id="599" r:id="rId9"/>
    <p:sldId id="631" r:id="rId10"/>
    <p:sldId id="632" r:id="rId11"/>
    <p:sldId id="590" r:id="rId12"/>
    <p:sldId id="503" r:id="rId13"/>
    <p:sldId id="437" r:id="rId14"/>
    <p:sldId id="541" r:id="rId15"/>
    <p:sldId id="439" r:id="rId16"/>
    <p:sldId id="565" r:id="rId17"/>
    <p:sldId id="611" r:id="rId18"/>
    <p:sldId id="498" r:id="rId19"/>
    <p:sldId id="607" r:id="rId20"/>
    <p:sldId id="420" r:id="rId21"/>
    <p:sldId id="589" r:id="rId22"/>
    <p:sldId id="431" r:id="rId23"/>
    <p:sldId id="574" r:id="rId24"/>
    <p:sldId id="490" r:id="rId25"/>
    <p:sldId id="615" r:id="rId26"/>
    <p:sldId id="514" r:id="rId27"/>
    <p:sldId id="635" r:id="rId28"/>
    <p:sldId id="530" r:id="rId29"/>
    <p:sldId id="595" r:id="rId30"/>
    <p:sldId id="621" r:id="rId31"/>
    <p:sldId id="633" r:id="rId32"/>
    <p:sldId id="443" r:id="rId33"/>
    <p:sldId id="444" r:id="rId34"/>
    <p:sldId id="562" r:id="rId35"/>
    <p:sldId id="454" r:id="rId36"/>
    <p:sldId id="497" r:id="rId37"/>
    <p:sldId id="448" r:id="rId38"/>
    <p:sldId id="457" r:id="rId39"/>
    <p:sldId id="470" r:id="rId40"/>
    <p:sldId id="629" r:id="rId41"/>
    <p:sldId id="434" r:id="rId42"/>
    <p:sldId id="465" r:id="rId43"/>
    <p:sldId id="433" r:id="rId44"/>
    <p:sldId id="427" r:id="rId45"/>
    <p:sldId id="428" r:id="rId46"/>
    <p:sldId id="450" r:id="rId47"/>
    <p:sldId id="451" r:id="rId48"/>
    <p:sldId id="440" r:id="rId49"/>
    <p:sldId id="442" r:id="rId50"/>
    <p:sldId id="578" r:id="rId51"/>
    <p:sldId id="606" r:id="rId52"/>
    <p:sldId id="634" r:id="rId53"/>
    <p:sldId id="598" r:id="rId54"/>
    <p:sldId id="360" r:id="rId55"/>
    <p:sldId id="591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5" autoAdjust="0"/>
    <p:restoredTop sz="96261" autoAdjust="0"/>
  </p:normalViewPr>
  <p:slideViewPr>
    <p:cSldViewPr>
      <p:cViewPr>
        <p:scale>
          <a:sx n="107" d="100"/>
          <a:sy n="107" d="100"/>
        </p:scale>
        <p:origin x="-2576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75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April:PositionSheet%202013043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April:Performance%2020130430-1%20cop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ositions:2013:April:Performance%2020130430-1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Sheet1!$B$13</c:f>
              <c:strCache>
                <c:ptCount val="1"/>
              </c:strCache>
            </c:strRef>
          </c:tx>
          <c:explosion val="25"/>
          <c:val>
            <c:numRef>
              <c:f>Sheet1!$B$14:$B$21</c:f>
              <c:numCache>
                <c:formatCode>0.00%</c:formatCode>
                <c:ptCount val="8"/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Sheet1!$E$502:$E$584</c:f>
              <c:numCache>
                <c:formatCode>m/d/yy</c:formatCode>
                <c:ptCount val="83"/>
                <c:pt idx="0">
                  <c:v>41274.0</c:v>
                </c:pt>
                <c:pt idx="1">
                  <c:v>41276.0</c:v>
                </c:pt>
                <c:pt idx="2">
                  <c:v>41277.0</c:v>
                </c:pt>
                <c:pt idx="3">
                  <c:v>41278.0</c:v>
                </c:pt>
                <c:pt idx="4">
                  <c:v>41281.0</c:v>
                </c:pt>
                <c:pt idx="5">
                  <c:v>41282.0</c:v>
                </c:pt>
                <c:pt idx="6">
                  <c:v>41283.0</c:v>
                </c:pt>
                <c:pt idx="7">
                  <c:v>41284.0</c:v>
                </c:pt>
                <c:pt idx="8">
                  <c:v>41285.0</c:v>
                </c:pt>
                <c:pt idx="9">
                  <c:v>41288.0</c:v>
                </c:pt>
                <c:pt idx="10">
                  <c:v>41289.0</c:v>
                </c:pt>
                <c:pt idx="11">
                  <c:v>41290.0</c:v>
                </c:pt>
                <c:pt idx="12">
                  <c:v>41291.0</c:v>
                </c:pt>
                <c:pt idx="13">
                  <c:v>41292.0</c:v>
                </c:pt>
                <c:pt idx="14">
                  <c:v>41296.0</c:v>
                </c:pt>
                <c:pt idx="15">
                  <c:v>41297.0</c:v>
                </c:pt>
                <c:pt idx="16">
                  <c:v>41298.0</c:v>
                </c:pt>
                <c:pt idx="17">
                  <c:v>41299.0</c:v>
                </c:pt>
                <c:pt idx="18">
                  <c:v>41302.0</c:v>
                </c:pt>
                <c:pt idx="19">
                  <c:v>41303.0</c:v>
                </c:pt>
                <c:pt idx="20">
                  <c:v>41304.0</c:v>
                </c:pt>
                <c:pt idx="21">
                  <c:v>41305.0</c:v>
                </c:pt>
                <c:pt idx="22">
                  <c:v>41306.0</c:v>
                </c:pt>
                <c:pt idx="23">
                  <c:v>41309.0</c:v>
                </c:pt>
                <c:pt idx="24">
                  <c:v>41310.0</c:v>
                </c:pt>
                <c:pt idx="25">
                  <c:v>41311.0</c:v>
                </c:pt>
                <c:pt idx="26">
                  <c:v>41312.0</c:v>
                </c:pt>
                <c:pt idx="27">
                  <c:v>41313.0</c:v>
                </c:pt>
                <c:pt idx="28">
                  <c:v>41316.0</c:v>
                </c:pt>
                <c:pt idx="29">
                  <c:v>41317.0</c:v>
                </c:pt>
                <c:pt idx="30">
                  <c:v>41318.0</c:v>
                </c:pt>
                <c:pt idx="31">
                  <c:v>41319.0</c:v>
                </c:pt>
                <c:pt idx="32">
                  <c:v>41320.0</c:v>
                </c:pt>
                <c:pt idx="33">
                  <c:v>41324.0</c:v>
                </c:pt>
                <c:pt idx="34">
                  <c:v>41325.0</c:v>
                </c:pt>
                <c:pt idx="35">
                  <c:v>41326.0</c:v>
                </c:pt>
                <c:pt idx="36">
                  <c:v>41327.0</c:v>
                </c:pt>
                <c:pt idx="37">
                  <c:v>41330.0</c:v>
                </c:pt>
                <c:pt idx="38">
                  <c:v>41331.0</c:v>
                </c:pt>
                <c:pt idx="39">
                  <c:v>41332.0</c:v>
                </c:pt>
                <c:pt idx="40">
                  <c:v>41333.0</c:v>
                </c:pt>
                <c:pt idx="41">
                  <c:v>41334.0</c:v>
                </c:pt>
                <c:pt idx="42">
                  <c:v>41337.0</c:v>
                </c:pt>
                <c:pt idx="43">
                  <c:v>41338.0</c:v>
                </c:pt>
                <c:pt idx="44">
                  <c:v>41339.0</c:v>
                </c:pt>
                <c:pt idx="45">
                  <c:v>41340.0</c:v>
                </c:pt>
                <c:pt idx="46">
                  <c:v>41341.0</c:v>
                </c:pt>
                <c:pt idx="47">
                  <c:v>41344.0</c:v>
                </c:pt>
                <c:pt idx="48">
                  <c:v>41345.0</c:v>
                </c:pt>
                <c:pt idx="49">
                  <c:v>41346.0</c:v>
                </c:pt>
                <c:pt idx="50">
                  <c:v>41347.0</c:v>
                </c:pt>
                <c:pt idx="51">
                  <c:v>41348.0</c:v>
                </c:pt>
                <c:pt idx="52">
                  <c:v>41351.0</c:v>
                </c:pt>
                <c:pt idx="53">
                  <c:v>41352.0</c:v>
                </c:pt>
                <c:pt idx="54">
                  <c:v>41353.0</c:v>
                </c:pt>
                <c:pt idx="55">
                  <c:v>41354.0</c:v>
                </c:pt>
                <c:pt idx="56">
                  <c:v>41355.0</c:v>
                </c:pt>
                <c:pt idx="57">
                  <c:v>41358.0</c:v>
                </c:pt>
                <c:pt idx="58">
                  <c:v>41359.0</c:v>
                </c:pt>
                <c:pt idx="59">
                  <c:v>41360.0</c:v>
                </c:pt>
                <c:pt idx="60">
                  <c:v>41361.0</c:v>
                </c:pt>
                <c:pt idx="61">
                  <c:v>41365.0</c:v>
                </c:pt>
                <c:pt idx="62">
                  <c:v>41366.0</c:v>
                </c:pt>
                <c:pt idx="63">
                  <c:v>41367.0</c:v>
                </c:pt>
                <c:pt idx="64">
                  <c:v>41368.0</c:v>
                </c:pt>
                <c:pt idx="65">
                  <c:v>41369.0</c:v>
                </c:pt>
                <c:pt idx="66">
                  <c:v>41372.0</c:v>
                </c:pt>
                <c:pt idx="67">
                  <c:v>41373.0</c:v>
                </c:pt>
                <c:pt idx="68">
                  <c:v>41374.0</c:v>
                </c:pt>
                <c:pt idx="69">
                  <c:v>41375.0</c:v>
                </c:pt>
                <c:pt idx="70">
                  <c:v>41376.0</c:v>
                </c:pt>
                <c:pt idx="71">
                  <c:v>41379.0</c:v>
                </c:pt>
                <c:pt idx="72">
                  <c:v>41380.0</c:v>
                </c:pt>
                <c:pt idx="73">
                  <c:v>41381.0</c:v>
                </c:pt>
                <c:pt idx="74">
                  <c:v>41382.0</c:v>
                </c:pt>
                <c:pt idx="75">
                  <c:v>41383.0</c:v>
                </c:pt>
                <c:pt idx="76">
                  <c:v>41386.0</c:v>
                </c:pt>
                <c:pt idx="77">
                  <c:v>41387.0</c:v>
                </c:pt>
                <c:pt idx="78">
                  <c:v>41388.0</c:v>
                </c:pt>
                <c:pt idx="79">
                  <c:v>41389.0</c:v>
                </c:pt>
                <c:pt idx="80">
                  <c:v>41390.0</c:v>
                </c:pt>
                <c:pt idx="81">
                  <c:v>41393.0</c:v>
                </c:pt>
                <c:pt idx="82">
                  <c:v>41394.0</c:v>
                </c:pt>
              </c:numCache>
            </c:numRef>
          </c:cat>
          <c:val>
            <c:numRef>
              <c:f>Sheet1!$F$502:$F$584</c:f>
              <c:numCache>
                <c:formatCode>0.00%</c:formatCode>
                <c:ptCount val="83"/>
                <c:pt idx="0">
                  <c:v>0.0</c:v>
                </c:pt>
                <c:pt idx="1">
                  <c:v>0.0456</c:v>
                </c:pt>
                <c:pt idx="2">
                  <c:v>0.0402</c:v>
                </c:pt>
                <c:pt idx="3">
                  <c:v>0.0469</c:v>
                </c:pt>
                <c:pt idx="4">
                  <c:v>0.0272</c:v>
                </c:pt>
                <c:pt idx="5">
                  <c:v>0.0709</c:v>
                </c:pt>
                <c:pt idx="6">
                  <c:v>0.0235</c:v>
                </c:pt>
                <c:pt idx="7">
                  <c:v>0.0632</c:v>
                </c:pt>
                <c:pt idx="8">
                  <c:v>0.0688999999999999</c:v>
                </c:pt>
                <c:pt idx="9">
                  <c:v>0.0705</c:v>
                </c:pt>
                <c:pt idx="10">
                  <c:v>0.0314</c:v>
                </c:pt>
                <c:pt idx="11">
                  <c:v>0.0245</c:v>
                </c:pt>
                <c:pt idx="12">
                  <c:v>0.0621</c:v>
                </c:pt>
                <c:pt idx="13">
                  <c:v>0.0688999999999999</c:v>
                </c:pt>
                <c:pt idx="14">
                  <c:v>0.1092</c:v>
                </c:pt>
                <c:pt idx="15">
                  <c:v>0.1147</c:v>
                </c:pt>
                <c:pt idx="16">
                  <c:v>0.1393</c:v>
                </c:pt>
                <c:pt idx="17">
                  <c:v>0.1443</c:v>
                </c:pt>
                <c:pt idx="18">
                  <c:v>0.1547</c:v>
                </c:pt>
                <c:pt idx="19">
                  <c:v>0.1762</c:v>
                </c:pt>
                <c:pt idx="20">
                  <c:v>0.1487</c:v>
                </c:pt>
                <c:pt idx="21">
                  <c:v>0.1675</c:v>
                </c:pt>
                <c:pt idx="22">
                  <c:v>0.21</c:v>
                </c:pt>
                <c:pt idx="23">
                  <c:v>0.1573</c:v>
                </c:pt>
                <c:pt idx="24">
                  <c:v>0.2171</c:v>
                </c:pt>
                <c:pt idx="25">
                  <c:v>0.22</c:v>
                </c:pt>
                <c:pt idx="26">
                  <c:v>0.2222</c:v>
                </c:pt>
                <c:pt idx="27">
                  <c:v>0.2248</c:v>
                </c:pt>
                <c:pt idx="28">
                  <c:v>0.2376</c:v>
                </c:pt>
                <c:pt idx="29">
                  <c:v>0.2356</c:v>
                </c:pt>
                <c:pt idx="30">
                  <c:v>0.2455</c:v>
                </c:pt>
                <c:pt idx="31">
                  <c:v>0.2387</c:v>
                </c:pt>
                <c:pt idx="32">
                  <c:v>0.2513</c:v>
                </c:pt>
                <c:pt idx="33">
                  <c:v>0.2429</c:v>
                </c:pt>
                <c:pt idx="34">
                  <c:v>0.253</c:v>
                </c:pt>
                <c:pt idx="35">
                  <c:v>0.238</c:v>
                </c:pt>
                <c:pt idx="36">
                  <c:v>0.2506</c:v>
                </c:pt>
                <c:pt idx="37">
                  <c:v>0.1943</c:v>
                </c:pt>
                <c:pt idx="38">
                  <c:v>0.2416</c:v>
                </c:pt>
                <c:pt idx="39">
                  <c:v>0.2601</c:v>
                </c:pt>
                <c:pt idx="40">
                  <c:v>0.2688</c:v>
                </c:pt>
                <c:pt idx="41">
                  <c:v>0.2805</c:v>
                </c:pt>
                <c:pt idx="42">
                  <c:v>0.2911</c:v>
                </c:pt>
                <c:pt idx="43">
                  <c:v>0.2781</c:v>
                </c:pt>
                <c:pt idx="44">
                  <c:v>0.285</c:v>
                </c:pt>
                <c:pt idx="45">
                  <c:v>0.2904</c:v>
                </c:pt>
                <c:pt idx="46">
                  <c:v>0.3036</c:v>
                </c:pt>
                <c:pt idx="47">
                  <c:v>0.3064</c:v>
                </c:pt>
                <c:pt idx="48">
                  <c:v>0.301</c:v>
                </c:pt>
                <c:pt idx="49">
                  <c:v>0.3101</c:v>
                </c:pt>
                <c:pt idx="50">
                  <c:v>0.3179</c:v>
                </c:pt>
                <c:pt idx="51">
                  <c:v>0.3024</c:v>
                </c:pt>
                <c:pt idx="52">
                  <c:v>0.302</c:v>
                </c:pt>
                <c:pt idx="53">
                  <c:v>0.3057</c:v>
                </c:pt>
                <c:pt idx="54">
                  <c:v>0.3184</c:v>
                </c:pt>
                <c:pt idx="55">
                  <c:v>0.3064</c:v>
                </c:pt>
                <c:pt idx="56">
                  <c:v>0.3016</c:v>
                </c:pt>
                <c:pt idx="57">
                  <c:v>0.3069</c:v>
                </c:pt>
                <c:pt idx="58">
                  <c:v>0.3112</c:v>
                </c:pt>
                <c:pt idx="59">
                  <c:v>0.3156</c:v>
                </c:pt>
                <c:pt idx="60">
                  <c:v>0.3116</c:v>
                </c:pt>
                <c:pt idx="61">
                  <c:v>0.2931</c:v>
                </c:pt>
                <c:pt idx="62">
                  <c:v>0.2882</c:v>
                </c:pt>
                <c:pt idx="63">
                  <c:v>0.2729</c:v>
                </c:pt>
                <c:pt idx="64">
                  <c:v>0.3095</c:v>
                </c:pt>
                <c:pt idx="65">
                  <c:v>0.3499</c:v>
                </c:pt>
                <c:pt idx="66">
                  <c:v>0.3952</c:v>
                </c:pt>
                <c:pt idx="67">
                  <c:v>0.3866</c:v>
                </c:pt>
                <c:pt idx="68">
                  <c:v>0.3699</c:v>
                </c:pt>
                <c:pt idx="69">
                  <c:v>0.3746</c:v>
                </c:pt>
                <c:pt idx="70">
                  <c:v>0.3389</c:v>
                </c:pt>
                <c:pt idx="71">
                  <c:v>0.269</c:v>
                </c:pt>
                <c:pt idx="72">
                  <c:v>0.3337</c:v>
                </c:pt>
                <c:pt idx="73">
                  <c:v>0.3089</c:v>
                </c:pt>
                <c:pt idx="74">
                  <c:v>0.3055</c:v>
                </c:pt>
                <c:pt idx="75">
                  <c:v>0.3061</c:v>
                </c:pt>
                <c:pt idx="76">
                  <c:v>0.3197</c:v>
                </c:pt>
                <c:pt idx="77">
                  <c:v>0.3346</c:v>
                </c:pt>
                <c:pt idx="78">
                  <c:v>0.337</c:v>
                </c:pt>
                <c:pt idx="79">
                  <c:v>0.3507</c:v>
                </c:pt>
                <c:pt idx="80">
                  <c:v>0.3533</c:v>
                </c:pt>
                <c:pt idx="81">
                  <c:v>0.355</c:v>
                </c:pt>
                <c:pt idx="82">
                  <c:v>0.3607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11896"/>
        <c:axId val="-2140808888"/>
      </c:lineChart>
      <c:dateAx>
        <c:axId val="-2140811896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40808888"/>
        <c:crosses val="autoZero"/>
        <c:auto val="1"/>
        <c:lblOffset val="100"/>
        <c:baseTimeUnit val="days"/>
      </c:dateAx>
      <c:valAx>
        <c:axId val="-214080888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1408118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Sheet1!$A$10:$A$584</c:f>
              <c:numCache>
                <c:formatCode>m/d/yy</c:formatCode>
                <c:ptCount val="575"/>
                <c:pt idx="0">
                  <c:v>40520.0</c:v>
                </c:pt>
                <c:pt idx="1">
                  <c:v>40521.0</c:v>
                </c:pt>
                <c:pt idx="2">
                  <c:v>40522.0</c:v>
                </c:pt>
                <c:pt idx="3">
                  <c:v>40525.0</c:v>
                </c:pt>
                <c:pt idx="4">
                  <c:v>40526.0</c:v>
                </c:pt>
                <c:pt idx="5">
                  <c:v>40527.0</c:v>
                </c:pt>
                <c:pt idx="6">
                  <c:v>40528.0</c:v>
                </c:pt>
                <c:pt idx="7">
                  <c:v>40529.0</c:v>
                </c:pt>
                <c:pt idx="8">
                  <c:v>40532.0</c:v>
                </c:pt>
                <c:pt idx="9">
                  <c:v>40534.0</c:v>
                </c:pt>
                <c:pt idx="10">
                  <c:v>40535.0</c:v>
                </c:pt>
                <c:pt idx="11">
                  <c:v>40536.0</c:v>
                </c:pt>
                <c:pt idx="12">
                  <c:v>40539.0</c:v>
                </c:pt>
                <c:pt idx="13">
                  <c:v>40540.0</c:v>
                </c:pt>
                <c:pt idx="14">
                  <c:v>40541.0</c:v>
                </c:pt>
                <c:pt idx="15">
                  <c:v>40542.0</c:v>
                </c:pt>
                <c:pt idx="16">
                  <c:v>40543.0</c:v>
                </c:pt>
                <c:pt idx="17">
                  <c:v>40546.0</c:v>
                </c:pt>
                <c:pt idx="18">
                  <c:v>40547.0</c:v>
                </c:pt>
                <c:pt idx="19">
                  <c:v>40548.0</c:v>
                </c:pt>
                <c:pt idx="20">
                  <c:v>40549.0</c:v>
                </c:pt>
                <c:pt idx="21">
                  <c:v>40550.0</c:v>
                </c:pt>
                <c:pt idx="22">
                  <c:v>40553.0</c:v>
                </c:pt>
                <c:pt idx="23">
                  <c:v>40554.0</c:v>
                </c:pt>
                <c:pt idx="24">
                  <c:v>40555.0</c:v>
                </c:pt>
                <c:pt idx="25">
                  <c:v>40556.0</c:v>
                </c:pt>
                <c:pt idx="26">
                  <c:v>40557.0</c:v>
                </c:pt>
                <c:pt idx="27">
                  <c:v>40561.0</c:v>
                </c:pt>
                <c:pt idx="28">
                  <c:v>40562.0</c:v>
                </c:pt>
                <c:pt idx="29">
                  <c:v>40563.0</c:v>
                </c:pt>
                <c:pt idx="30">
                  <c:v>40564.0</c:v>
                </c:pt>
                <c:pt idx="31">
                  <c:v>40567.0</c:v>
                </c:pt>
                <c:pt idx="32">
                  <c:v>40568.0</c:v>
                </c:pt>
                <c:pt idx="33">
                  <c:v>40569.0</c:v>
                </c:pt>
                <c:pt idx="34">
                  <c:v>40570.0</c:v>
                </c:pt>
                <c:pt idx="35">
                  <c:v>40571.0</c:v>
                </c:pt>
                <c:pt idx="36">
                  <c:v>40574.0</c:v>
                </c:pt>
                <c:pt idx="37">
                  <c:v>40575.0</c:v>
                </c:pt>
                <c:pt idx="38">
                  <c:v>40576.0</c:v>
                </c:pt>
                <c:pt idx="39">
                  <c:v>40577.0</c:v>
                </c:pt>
                <c:pt idx="40">
                  <c:v>40578.0</c:v>
                </c:pt>
                <c:pt idx="41">
                  <c:v>40581.0</c:v>
                </c:pt>
                <c:pt idx="42">
                  <c:v>40582.0</c:v>
                </c:pt>
                <c:pt idx="43">
                  <c:v>40583.0</c:v>
                </c:pt>
                <c:pt idx="44">
                  <c:v>40584.0</c:v>
                </c:pt>
                <c:pt idx="45">
                  <c:v>40585.0</c:v>
                </c:pt>
                <c:pt idx="46">
                  <c:v>40588.0</c:v>
                </c:pt>
                <c:pt idx="47">
                  <c:v>40589.0</c:v>
                </c:pt>
                <c:pt idx="48">
                  <c:v>40590.0</c:v>
                </c:pt>
                <c:pt idx="49">
                  <c:v>40591.0</c:v>
                </c:pt>
                <c:pt idx="50">
                  <c:v>40592.0</c:v>
                </c:pt>
                <c:pt idx="51">
                  <c:v>40596.0</c:v>
                </c:pt>
                <c:pt idx="52">
                  <c:v>40597.0</c:v>
                </c:pt>
                <c:pt idx="53">
                  <c:v>40598.0</c:v>
                </c:pt>
                <c:pt idx="54">
                  <c:v>40599.0</c:v>
                </c:pt>
                <c:pt idx="55">
                  <c:v>40602.0</c:v>
                </c:pt>
                <c:pt idx="56">
                  <c:v>40603.0</c:v>
                </c:pt>
                <c:pt idx="57">
                  <c:v>40604.0</c:v>
                </c:pt>
                <c:pt idx="58">
                  <c:v>40605.0</c:v>
                </c:pt>
                <c:pt idx="59">
                  <c:v>40606.0</c:v>
                </c:pt>
                <c:pt idx="60">
                  <c:v>40609.0</c:v>
                </c:pt>
                <c:pt idx="61">
                  <c:v>40610.0</c:v>
                </c:pt>
                <c:pt idx="62">
                  <c:v>40611.0</c:v>
                </c:pt>
                <c:pt idx="63">
                  <c:v>40612.0</c:v>
                </c:pt>
                <c:pt idx="64">
                  <c:v>40613.0</c:v>
                </c:pt>
                <c:pt idx="65">
                  <c:v>40616.0</c:v>
                </c:pt>
                <c:pt idx="66">
                  <c:v>40617.0</c:v>
                </c:pt>
                <c:pt idx="67">
                  <c:v>40618.0</c:v>
                </c:pt>
                <c:pt idx="68">
                  <c:v>40619.0</c:v>
                </c:pt>
                <c:pt idx="69">
                  <c:v>40620.0</c:v>
                </c:pt>
                <c:pt idx="70">
                  <c:v>40624.0</c:v>
                </c:pt>
                <c:pt idx="71">
                  <c:v>40625.0</c:v>
                </c:pt>
                <c:pt idx="72">
                  <c:v>40627.0</c:v>
                </c:pt>
                <c:pt idx="73">
                  <c:v>40630.0</c:v>
                </c:pt>
                <c:pt idx="74">
                  <c:v>40644.0</c:v>
                </c:pt>
                <c:pt idx="75">
                  <c:v>40645.0</c:v>
                </c:pt>
                <c:pt idx="76">
                  <c:v>40646.0</c:v>
                </c:pt>
                <c:pt idx="77">
                  <c:v>40647.0</c:v>
                </c:pt>
                <c:pt idx="78">
                  <c:v>40648.0</c:v>
                </c:pt>
                <c:pt idx="79">
                  <c:v>40651.0</c:v>
                </c:pt>
                <c:pt idx="80">
                  <c:v>40652.0</c:v>
                </c:pt>
                <c:pt idx="81">
                  <c:v>40653.0</c:v>
                </c:pt>
                <c:pt idx="82">
                  <c:v>40654.0</c:v>
                </c:pt>
                <c:pt idx="83">
                  <c:v>40658.0</c:v>
                </c:pt>
                <c:pt idx="84">
                  <c:v>40659.0</c:v>
                </c:pt>
                <c:pt idx="85">
                  <c:v>40662.0</c:v>
                </c:pt>
                <c:pt idx="86">
                  <c:v>40665.0</c:v>
                </c:pt>
                <c:pt idx="87">
                  <c:v>40666.0</c:v>
                </c:pt>
                <c:pt idx="88">
                  <c:v>40667.0</c:v>
                </c:pt>
                <c:pt idx="89">
                  <c:v>40668.0</c:v>
                </c:pt>
                <c:pt idx="90">
                  <c:v>40673.0</c:v>
                </c:pt>
                <c:pt idx="91">
                  <c:v>40674.0</c:v>
                </c:pt>
                <c:pt idx="92">
                  <c:v>40675.0</c:v>
                </c:pt>
                <c:pt idx="93">
                  <c:v>40676.0</c:v>
                </c:pt>
                <c:pt idx="94">
                  <c:v>40679.0</c:v>
                </c:pt>
                <c:pt idx="95">
                  <c:v>40680.0</c:v>
                </c:pt>
                <c:pt idx="96">
                  <c:v>40681.0</c:v>
                </c:pt>
                <c:pt idx="97">
                  <c:v>40682.0</c:v>
                </c:pt>
                <c:pt idx="98">
                  <c:v>40683.0</c:v>
                </c:pt>
                <c:pt idx="99">
                  <c:v>40686.0</c:v>
                </c:pt>
                <c:pt idx="100">
                  <c:v>40687.0</c:v>
                </c:pt>
                <c:pt idx="101">
                  <c:v>40688.0</c:v>
                </c:pt>
                <c:pt idx="102">
                  <c:v>40689.0</c:v>
                </c:pt>
                <c:pt idx="103">
                  <c:v>40690.0</c:v>
                </c:pt>
                <c:pt idx="104">
                  <c:v>40694.0</c:v>
                </c:pt>
                <c:pt idx="105">
                  <c:v>40695.0</c:v>
                </c:pt>
                <c:pt idx="106">
                  <c:v>40696.0</c:v>
                </c:pt>
                <c:pt idx="107">
                  <c:v>40697.0</c:v>
                </c:pt>
                <c:pt idx="108">
                  <c:v>40700.0</c:v>
                </c:pt>
                <c:pt idx="109">
                  <c:v>40701.0</c:v>
                </c:pt>
                <c:pt idx="110">
                  <c:v>40702.0</c:v>
                </c:pt>
                <c:pt idx="111">
                  <c:v>40703.0</c:v>
                </c:pt>
                <c:pt idx="112">
                  <c:v>40704.0</c:v>
                </c:pt>
                <c:pt idx="113">
                  <c:v>40707.0</c:v>
                </c:pt>
                <c:pt idx="114">
                  <c:v>40708.0</c:v>
                </c:pt>
                <c:pt idx="115">
                  <c:v>40709.0</c:v>
                </c:pt>
                <c:pt idx="116">
                  <c:v>40710.0</c:v>
                </c:pt>
                <c:pt idx="117">
                  <c:v>40711.0</c:v>
                </c:pt>
                <c:pt idx="118">
                  <c:v>40714.0</c:v>
                </c:pt>
                <c:pt idx="119">
                  <c:v>40715.0</c:v>
                </c:pt>
                <c:pt idx="120">
                  <c:v>40716.0</c:v>
                </c:pt>
                <c:pt idx="121">
                  <c:v>40717.0</c:v>
                </c:pt>
                <c:pt idx="122">
                  <c:v>40718.0</c:v>
                </c:pt>
                <c:pt idx="123">
                  <c:v>40721.0</c:v>
                </c:pt>
                <c:pt idx="124">
                  <c:v>40723.0</c:v>
                </c:pt>
                <c:pt idx="125">
                  <c:v>40724.0</c:v>
                </c:pt>
                <c:pt idx="126">
                  <c:v>40725.0</c:v>
                </c:pt>
                <c:pt idx="127">
                  <c:v>40729.0</c:v>
                </c:pt>
                <c:pt idx="128">
                  <c:v>40730.0</c:v>
                </c:pt>
                <c:pt idx="129">
                  <c:v>40732.0</c:v>
                </c:pt>
                <c:pt idx="130">
                  <c:v>40735.0</c:v>
                </c:pt>
                <c:pt idx="131">
                  <c:v>40736.0</c:v>
                </c:pt>
                <c:pt idx="132">
                  <c:v>40737.0</c:v>
                </c:pt>
                <c:pt idx="133">
                  <c:v>40738.0</c:v>
                </c:pt>
                <c:pt idx="134">
                  <c:v>40739.0</c:v>
                </c:pt>
                <c:pt idx="135">
                  <c:v>40742.0</c:v>
                </c:pt>
                <c:pt idx="136">
                  <c:v>40743.0</c:v>
                </c:pt>
                <c:pt idx="137">
                  <c:v>40744.0</c:v>
                </c:pt>
                <c:pt idx="138">
                  <c:v>40745.0</c:v>
                </c:pt>
                <c:pt idx="139">
                  <c:v>40746.0</c:v>
                </c:pt>
                <c:pt idx="140">
                  <c:v>40749.0</c:v>
                </c:pt>
                <c:pt idx="141">
                  <c:v>40750.0</c:v>
                </c:pt>
                <c:pt idx="142">
                  <c:v>40751.0</c:v>
                </c:pt>
                <c:pt idx="143">
                  <c:v>40752.0</c:v>
                </c:pt>
                <c:pt idx="144">
                  <c:v>40753.0</c:v>
                </c:pt>
                <c:pt idx="145">
                  <c:v>40756.0</c:v>
                </c:pt>
                <c:pt idx="146">
                  <c:v>40757.0</c:v>
                </c:pt>
                <c:pt idx="147">
                  <c:v>40758.0</c:v>
                </c:pt>
                <c:pt idx="148">
                  <c:v>40759.0</c:v>
                </c:pt>
                <c:pt idx="149">
                  <c:v>40760.0</c:v>
                </c:pt>
                <c:pt idx="150">
                  <c:v>40763.0</c:v>
                </c:pt>
                <c:pt idx="151">
                  <c:v>40764.0</c:v>
                </c:pt>
                <c:pt idx="152">
                  <c:v>40765.0</c:v>
                </c:pt>
                <c:pt idx="153">
                  <c:v>40766.0</c:v>
                </c:pt>
                <c:pt idx="154">
                  <c:v>40767.0</c:v>
                </c:pt>
                <c:pt idx="155">
                  <c:v>40770.0</c:v>
                </c:pt>
                <c:pt idx="156">
                  <c:v>40771.0</c:v>
                </c:pt>
                <c:pt idx="157">
                  <c:v>40772.0</c:v>
                </c:pt>
                <c:pt idx="158">
                  <c:v>40773.0</c:v>
                </c:pt>
                <c:pt idx="159">
                  <c:v>40774.0</c:v>
                </c:pt>
                <c:pt idx="160">
                  <c:v>40777.0</c:v>
                </c:pt>
                <c:pt idx="161">
                  <c:v>40778.0</c:v>
                </c:pt>
                <c:pt idx="162">
                  <c:v>40779.0</c:v>
                </c:pt>
                <c:pt idx="163">
                  <c:v>40780.0</c:v>
                </c:pt>
                <c:pt idx="164">
                  <c:v>40781.0</c:v>
                </c:pt>
                <c:pt idx="165">
                  <c:v>40784.0</c:v>
                </c:pt>
                <c:pt idx="166">
                  <c:v>40785.0</c:v>
                </c:pt>
                <c:pt idx="167">
                  <c:v>40786.0</c:v>
                </c:pt>
                <c:pt idx="168">
                  <c:v>40787.0</c:v>
                </c:pt>
                <c:pt idx="169">
                  <c:v>40788.0</c:v>
                </c:pt>
                <c:pt idx="170">
                  <c:v>40792.0</c:v>
                </c:pt>
                <c:pt idx="171">
                  <c:v>40793.0</c:v>
                </c:pt>
                <c:pt idx="172">
                  <c:v>40795.0</c:v>
                </c:pt>
                <c:pt idx="173">
                  <c:v>40798.0</c:v>
                </c:pt>
                <c:pt idx="174">
                  <c:v>40799.0</c:v>
                </c:pt>
                <c:pt idx="175">
                  <c:v>40800.0</c:v>
                </c:pt>
                <c:pt idx="176">
                  <c:v>40801.0</c:v>
                </c:pt>
                <c:pt idx="177">
                  <c:v>40802.0</c:v>
                </c:pt>
                <c:pt idx="178">
                  <c:v>40805.0</c:v>
                </c:pt>
                <c:pt idx="179">
                  <c:v>40806.0</c:v>
                </c:pt>
                <c:pt idx="180">
                  <c:v>40807.0</c:v>
                </c:pt>
                <c:pt idx="181">
                  <c:v>40808.0</c:v>
                </c:pt>
                <c:pt idx="182">
                  <c:v>40812.0</c:v>
                </c:pt>
                <c:pt idx="183">
                  <c:v>40813.0</c:v>
                </c:pt>
                <c:pt idx="184">
                  <c:v>40815.0</c:v>
                </c:pt>
                <c:pt idx="185">
                  <c:v>40816.0</c:v>
                </c:pt>
                <c:pt idx="186">
                  <c:v>40819.0</c:v>
                </c:pt>
                <c:pt idx="187">
                  <c:v>40821.0</c:v>
                </c:pt>
                <c:pt idx="188">
                  <c:v>40822.0</c:v>
                </c:pt>
                <c:pt idx="189">
                  <c:v>40826.0</c:v>
                </c:pt>
                <c:pt idx="190">
                  <c:v>40827.0</c:v>
                </c:pt>
                <c:pt idx="191">
                  <c:v>40828.0</c:v>
                </c:pt>
                <c:pt idx="192">
                  <c:v>40829.0</c:v>
                </c:pt>
                <c:pt idx="193">
                  <c:v>40830.0</c:v>
                </c:pt>
                <c:pt idx="194">
                  <c:v>40833.0</c:v>
                </c:pt>
                <c:pt idx="195">
                  <c:v>40834.0</c:v>
                </c:pt>
                <c:pt idx="196">
                  <c:v>40835.0</c:v>
                </c:pt>
                <c:pt idx="197">
                  <c:v>40837.0</c:v>
                </c:pt>
                <c:pt idx="198">
                  <c:v>40840.0</c:v>
                </c:pt>
                <c:pt idx="199">
                  <c:v>40841.0</c:v>
                </c:pt>
                <c:pt idx="200">
                  <c:v>40842.0</c:v>
                </c:pt>
                <c:pt idx="201">
                  <c:v>40847.0</c:v>
                </c:pt>
                <c:pt idx="202">
                  <c:v>40848.0</c:v>
                </c:pt>
                <c:pt idx="203">
                  <c:v>40849.0</c:v>
                </c:pt>
                <c:pt idx="204">
                  <c:v>40850.0</c:v>
                </c:pt>
                <c:pt idx="205">
                  <c:v>40851.0</c:v>
                </c:pt>
                <c:pt idx="206">
                  <c:v>40855.0</c:v>
                </c:pt>
                <c:pt idx="207">
                  <c:v>40856.0</c:v>
                </c:pt>
                <c:pt idx="208">
                  <c:v>40857.0</c:v>
                </c:pt>
                <c:pt idx="209">
                  <c:v>40858.0</c:v>
                </c:pt>
                <c:pt idx="210">
                  <c:v>40861.0</c:v>
                </c:pt>
                <c:pt idx="211">
                  <c:v>40862.0</c:v>
                </c:pt>
                <c:pt idx="212">
                  <c:v>40863.0</c:v>
                </c:pt>
                <c:pt idx="213">
                  <c:v>40864.0</c:v>
                </c:pt>
                <c:pt idx="214">
                  <c:v>40865.0</c:v>
                </c:pt>
                <c:pt idx="215">
                  <c:v>40868.0</c:v>
                </c:pt>
                <c:pt idx="216">
                  <c:v>40869.0</c:v>
                </c:pt>
                <c:pt idx="217">
                  <c:v>40870.0</c:v>
                </c:pt>
                <c:pt idx="218">
                  <c:v>40872.0</c:v>
                </c:pt>
                <c:pt idx="219">
                  <c:v>40875.0</c:v>
                </c:pt>
                <c:pt idx="220">
                  <c:v>40876.0</c:v>
                </c:pt>
                <c:pt idx="221">
                  <c:v>40877.0</c:v>
                </c:pt>
                <c:pt idx="222">
                  <c:v>40878.0</c:v>
                </c:pt>
                <c:pt idx="223">
                  <c:v>40879.0</c:v>
                </c:pt>
                <c:pt idx="224">
                  <c:v>40882.0</c:v>
                </c:pt>
                <c:pt idx="225">
                  <c:v>40883.0</c:v>
                </c:pt>
                <c:pt idx="226">
                  <c:v>40884.0</c:v>
                </c:pt>
                <c:pt idx="227">
                  <c:v>40885.0</c:v>
                </c:pt>
                <c:pt idx="228">
                  <c:v>40886.0</c:v>
                </c:pt>
                <c:pt idx="229">
                  <c:v>40889.0</c:v>
                </c:pt>
                <c:pt idx="230">
                  <c:v>40890.0</c:v>
                </c:pt>
                <c:pt idx="231">
                  <c:v>40891.0</c:v>
                </c:pt>
                <c:pt idx="232">
                  <c:v>40892.0</c:v>
                </c:pt>
                <c:pt idx="233">
                  <c:v>40893.0</c:v>
                </c:pt>
                <c:pt idx="234">
                  <c:v>40896.0</c:v>
                </c:pt>
                <c:pt idx="235">
                  <c:v>40897.0</c:v>
                </c:pt>
                <c:pt idx="236">
                  <c:v>40898.0</c:v>
                </c:pt>
                <c:pt idx="237">
                  <c:v>40899.0</c:v>
                </c:pt>
                <c:pt idx="238">
                  <c:v>40900.0</c:v>
                </c:pt>
                <c:pt idx="239">
                  <c:v>40903.0</c:v>
                </c:pt>
                <c:pt idx="240">
                  <c:v>40904.0</c:v>
                </c:pt>
                <c:pt idx="241">
                  <c:v>40905.0</c:v>
                </c:pt>
                <c:pt idx="242">
                  <c:v>40906.0</c:v>
                </c:pt>
                <c:pt idx="243">
                  <c:v>40907.0</c:v>
                </c:pt>
                <c:pt idx="244">
                  <c:v>40910.0</c:v>
                </c:pt>
                <c:pt idx="245">
                  <c:v>40911.0</c:v>
                </c:pt>
                <c:pt idx="246">
                  <c:v>40912.0</c:v>
                </c:pt>
                <c:pt idx="247">
                  <c:v>40913.0</c:v>
                </c:pt>
                <c:pt idx="248">
                  <c:v>40914.0</c:v>
                </c:pt>
                <c:pt idx="249">
                  <c:v>40917.0</c:v>
                </c:pt>
                <c:pt idx="250">
                  <c:v>40918.0</c:v>
                </c:pt>
                <c:pt idx="251">
                  <c:v>40919.0</c:v>
                </c:pt>
                <c:pt idx="252">
                  <c:v>40920.0</c:v>
                </c:pt>
                <c:pt idx="253">
                  <c:v>40921.0</c:v>
                </c:pt>
                <c:pt idx="254">
                  <c:v>40925.0</c:v>
                </c:pt>
                <c:pt idx="255">
                  <c:v>40926.0</c:v>
                </c:pt>
                <c:pt idx="256">
                  <c:v>40927.0</c:v>
                </c:pt>
                <c:pt idx="257">
                  <c:v>40928.0</c:v>
                </c:pt>
                <c:pt idx="258">
                  <c:v>40931.0</c:v>
                </c:pt>
                <c:pt idx="259">
                  <c:v>40932.0</c:v>
                </c:pt>
                <c:pt idx="260">
                  <c:v>40933.0</c:v>
                </c:pt>
                <c:pt idx="261">
                  <c:v>40934.0</c:v>
                </c:pt>
                <c:pt idx="262">
                  <c:v>40935.0</c:v>
                </c:pt>
                <c:pt idx="263">
                  <c:v>40938.0</c:v>
                </c:pt>
                <c:pt idx="264">
                  <c:v>40939.0</c:v>
                </c:pt>
                <c:pt idx="265">
                  <c:v>40940.0</c:v>
                </c:pt>
                <c:pt idx="266">
                  <c:v>40941.0</c:v>
                </c:pt>
                <c:pt idx="267">
                  <c:v>40942.0</c:v>
                </c:pt>
                <c:pt idx="268">
                  <c:v>40945.0</c:v>
                </c:pt>
                <c:pt idx="269">
                  <c:v>40946.0</c:v>
                </c:pt>
                <c:pt idx="270">
                  <c:v>40947.0</c:v>
                </c:pt>
                <c:pt idx="271">
                  <c:v>40948.0</c:v>
                </c:pt>
                <c:pt idx="272">
                  <c:v>40949.0</c:v>
                </c:pt>
                <c:pt idx="273">
                  <c:v>40952.0</c:v>
                </c:pt>
                <c:pt idx="274">
                  <c:v>40953.0</c:v>
                </c:pt>
                <c:pt idx="275">
                  <c:v>40954.0</c:v>
                </c:pt>
                <c:pt idx="276">
                  <c:v>40955.0</c:v>
                </c:pt>
                <c:pt idx="277">
                  <c:v>40956.0</c:v>
                </c:pt>
                <c:pt idx="278">
                  <c:v>40960.0</c:v>
                </c:pt>
                <c:pt idx="279">
                  <c:v>40961.0</c:v>
                </c:pt>
                <c:pt idx="280">
                  <c:v>40962.0</c:v>
                </c:pt>
                <c:pt idx="281">
                  <c:v>40963.0</c:v>
                </c:pt>
                <c:pt idx="282">
                  <c:v>40966.0</c:v>
                </c:pt>
                <c:pt idx="283">
                  <c:v>40967.0</c:v>
                </c:pt>
                <c:pt idx="284">
                  <c:v>40968.0</c:v>
                </c:pt>
                <c:pt idx="285">
                  <c:v>40969.0</c:v>
                </c:pt>
                <c:pt idx="286">
                  <c:v>40970.0</c:v>
                </c:pt>
                <c:pt idx="287">
                  <c:v>40973.0</c:v>
                </c:pt>
                <c:pt idx="288">
                  <c:v>40974.0</c:v>
                </c:pt>
                <c:pt idx="289">
                  <c:v>40975.0</c:v>
                </c:pt>
                <c:pt idx="290">
                  <c:v>40976.0</c:v>
                </c:pt>
                <c:pt idx="291">
                  <c:v>40977.0</c:v>
                </c:pt>
                <c:pt idx="292">
                  <c:v>40980.0</c:v>
                </c:pt>
                <c:pt idx="293">
                  <c:v>40981.0</c:v>
                </c:pt>
                <c:pt idx="294">
                  <c:v>40982.0</c:v>
                </c:pt>
                <c:pt idx="295">
                  <c:v>40983.0</c:v>
                </c:pt>
                <c:pt idx="296">
                  <c:v>40984.0</c:v>
                </c:pt>
                <c:pt idx="297">
                  <c:v>40987.0</c:v>
                </c:pt>
                <c:pt idx="298">
                  <c:v>40988.0</c:v>
                </c:pt>
                <c:pt idx="299">
                  <c:v>40989.0</c:v>
                </c:pt>
                <c:pt idx="300">
                  <c:v>40990.0</c:v>
                </c:pt>
                <c:pt idx="301">
                  <c:v>40991.0</c:v>
                </c:pt>
                <c:pt idx="302">
                  <c:v>40994.0</c:v>
                </c:pt>
                <c:pt idx="303">
                  <c:v>40995.0</c:v>
                </c:pt>
                <c:pt idx="304">
                  <c:v>40996.0</c:v>
                </c:pt>
                <c:pt idx="305">
                  <c:v>40997.0</c:v>
                </c:pt>
                <c:pt idx="306">
                  <c:v>40998.0</c:v>
                </c:pt>
                <c:pt idx="307">
                  <c:v>41001.0</c:v>
                </c:pt>
                <c:pt idx="308">
                  <c:v>41002.0</c:v>
                </c:pt>
                <c:pt idx="309">
                  <c:v>41003.0</c:v>
                </c:pt>
                <c:pt idx="310">
                  <c:v>41004.0</c:v>
                </c:pt>
                <c:pt idx="311">
                  <c:v>41008.0</c:v>
                </c:pt>
                <c:pt idx="312">
                  <c:v>41009.0</c:v>
                </c:pt>
                <c:pt idx="313">
                  <c:v>41010.0</c:v>
                </c:pt>
                <c:pt idx="314">
                  <c:v>41011.0</c:v>
                </c:pt>
                <c:pt idx="315">
                  <c:v>41012.0</c:v>
                </c:pt>
                <c:pt idx="316">
                  <c:v>41015.0</c:v>
                </c:pt>
                <c:pt idx="317">
                  <c:v>41017.0</c:v>
                </c:pt>
                <c:pt idx="318">
                  <c:v>41018.0</c:v>
                </c:pt>
                <c:pt idx="319">
                  <c:v>41019.0</c:v>
                </c:pt>
                <c:pt idx="320">
                  <c:v>41022.0</c:v>
                </c:pt>
                <c:pt idx="321">
                  <c:v>41023.0</c:v>
                </c:pt>
                <c:pt idx="322">
                  <c:v>41024.0</c:v>
                </c:pt>
                <c:pt idx="323">
                  <c:v>41025.0</c:v>
                </c:pt>
                <c:pt idx="324">
                  <c:v>41026.0</c:v>
                </c:pt>
                <c:pt idx="325">
                  <c:v>41029.0</c:v>
                </c:pt>
                <c:pt idx="326">
                  <c:v>41030.0</c:v>
                </c:pt>
                <c:pt idx="327">
                  <c:v>41031.0</c:v>
                </c:pt>
                <c:pt idx="328">
                  <c:v>41032.0</c:v>
                </c:pt>
                <c:pt idx="329">
                  <c:v>41033.0</c:v>
                </c:pt>
                <c:pt idx="330">
                  <c:v>41036.0</c:v>
                </c:pt>
                <c:pt idx="331">
                  <c:v>41037.0</c:v>
                </c:pt>
                <c:pt idx="332">
                  <c:v>41038.0</c:v>
                </c:pt>
                <c:pt idx="333">
                  <c:v>41039.0</c:v>
                </c:pt>
                <c:pt idx="334">
                  <c:v>41040.0</c:v>
                </c:pt>
                <c:pt idx="335">
                  <c:v>41043.0</c:v>
                </c:pt>
                <c:pt idx="336">
                  <c:v>41044.0</c:v>
                </c:pt>
                <c:pt idx="337">
                  <c:v>41045.0</c:v>
                </c:pt>
                <c:pt idx="338">
                  <c:v>41046.0</c:v>
                </c:pt>
                <c:pt idx="339">
                  <c:v>41047.0</c:v>
                </c:pt>
                <c:pt idx="340">
                  <c:v>41050.0</c:v>
                </c:pt>
                <c:pt idx="341">
                  <c:v>41051.0</c:v>
                </c:pt>
                <c:pt idx="342">
                  <c:v>41052.0</c:v>
                </c:pt>
                <c:pt idx="343">
                  <c:v>41053.0</c:v>
                </c:pt>
                <c:pt idx="344">
                  <c:v>41054.0</c:v>
                </c:pt>
                <c:pt idx="345">
                  <c:v>41058.0</c:v>
                </c:pt>
                <c:pt idx="346">
                  <c:v>41059.0</c:v>
                </c:pt>
                <c:pt idx="347">
                  <c:v>41060.0</c:v>
                </c:pt>
                <c:pt idx="348">
                  <c:v>41061.0</c:v>
                </c:pt>
                <c:pt idx="349">
                  <c:v>41064.0</c:v>
                </c:pt>
                <c:pt idx="350">
                  <c:v>41065.0</c:v>
                </c:pt>
                <c:pt idx="351">
                  <c:v>41066.0</c:v>
                </c:pt>
                <c:pt idx="352">
                  <c:v>41067.0</c:v>
                </c:pt>
                <c:pt idx="353">
                  <c:v>41068.0</c:v>
                </c:pt>
                <c:pt idx="354">
                  <c:v>41071.0</c:v>
                </c:pt>
                <c:pt idx="355">
                  <c:v>41072.0</c:v>
                </c:pt>
                <c:pt idx="356">
                  <c:v>41073.0</c:v>
                </c:pt>
                <c:pt idx="357">
                  <c:v>41074.0</c:v>
                </c:pt>
                <c:pt idx="358">
                  <c:v>41075.0</c:v>
                </c:pt>
                <c:pt idx="359">
                  <c:v>41078.0</c:v>
                </c:pt>
                <c:pt idx="360">
                  <c:v>41079.0</c:v>
                </c:pt>
                <c:pt idx="361">
                  <c:v>41080.0</c:v>
                </c:pt>
                <c:pt idx="362">
                  <c:v>41081.0</c:v>
                </c:pt>
                <c:pt idx="363">
                  <c:v>41082.0</c:v>
                </c:pt>
                <c:pt idx="364">
                  <c:v>41085.0</c:v>
                </c:pt>
                <c:pt idx="365">
                  <c:v>41086.0</c:v>
                </c:pt>
                <c:pt idx="366">
                  <c:v>41087.0</c:v>
                </c:pt>
                <c:pt idx="367">
                  <c:v>41088.0</c:v>
                </c:pt>
                <c:pt idx="368">
                  <c:v>41089.0</c:v>
                </c:pt>
                <c:pt idx="369">
                  <c:v>41092.0</c:v>
                </c:pt>
                <c:pt idx="370">
                  <c:v>41093.0</c:v>
                </c:pt>
                <c:pt idx="371">
                  <c:v>41095.0</c:v>
                </c:pt>
                <c:pt idx="372">
                  <c:v>41096.0</c:v>
                </c:pt>
                <c:pt idx="373">
                  <c:v>41099.0</c:v>
                </c:pt>
                <c:pt idx="374">
                  <c:v>41100.0</c:v>
                </c:pt>
                <c:pt idx="375">
                  <c:v>41101.0</c:v>
                </c:pt>
                <c:pt idx="376">
                  <c:v>41102.0</c:v>
                </c:pt>
                <c:pt idx="377">
                  <c:v>41103.0</c:v>
                </c:pt>
                <c:pt idx="378">
                  <c:v>41106.0</c:v>
                </c:pt>
                <c:pt idx="379">
                  <c:v>41107.0</c:v>
                </c:pt>
                <c:pt idx="380">
                  <c:v>41108.0</c:v>
                </c:pt>
                <c:pt idx="381">
                  <c:v>41109.0</c:v>
                </c:pt>
                <c:pt idx="382">
                  <c:v>41110.0</c:v>
                </c:pt>
                <c:pt idx="383">
                  <c:v>41113.0</c:v>
                </c:pt>
                <c:pt idx="384">
                  <c:v>41114.0</c:v>
                </c:pt>
                <c:pt idx="385">
                  <c:v>41115.0</c:v>
                </c:pt>
                <c:pt idx="386">
                  <c:v>41116.0</c:v>
                </c:pt>
                <c:pt idx="387">
                  <c:v>41117.0</c:v>
                </c:pt>
                <c:pt idx="388">
                  <c:v>41120.0</c:v>
                </c:pt>
                <c:pt idx="389">
                  <c:v>41121.0</c:v>
                </c:pt>
                <c:pt idx="390">
                  <c:v>41123.0</c:v>
                </c:pt>
                <c:pt idx="391">
                  <c:v>41124.0</c:v>
                </c:pt>
                <c:pt idx="392">
                  <c:v>41127.0</c:v>
                </c:pt>
                <c:pt idx="393">
                  <c:v>41128.0</c:v>
                </c:pt>
                <c:pt idx="394">
                  <c:v>41129.0</c:v>
                </c:pt>
                <c:pt idx="395">
                  <c:v>41130.0</c:v>
                </c:pt>
                <c:pt idx="396">
                  <c:v>41131.0</c:v>
                </c:pt>
                <c:pt idx="397">
                  <c:v>41134.0</c:v>
                </c:pt>
                <c:pt idx="398">
                  <c:v>41135.0</c:v>
                </c:pt>
                <c:pt idx="399">
                  <c:v>41136.0</c:v>
                </c:pt>
                <c:pt idx="400">
                  <c:v>41137.0</c:v>
                </c:pt>
                <c:pt idx="401">
                  <c:v>41138.0</c:v>
                </c:pt>
                <c:pt idx="402">
                  <c:v>41141.0</c:v>
                </c:pt>
                <c:pt idx="403">
                  <c:v>41142.0</c:v>
                </c:pt>
                <c:pt idx="404">
                  <c:v>41143.0</c:v>
                </c:pt>
                <c:pt idx="405">
                  <c:v>41144.0</c:v>
                </c:pt>
                <c:pt idx="406">
                  <c:v>41145.0</c:v>
                </c:pt>
                <c:pt idx="407">
                  <c:v>41148.0</c:v>
                </c:pt>
                <c:pt idx="408">
                  <c:v>41149.0</c:v>
                </c:pt>
                <c:pt idx="409">
                  <c:v>41150.0</c:v>
                </c:pt>
                <c:pt idx="410">
                  <c:v>41151.0</c:v>
                </c:pt>
                <c:pt idx="411">
                  <c:v>41152.0</c:v>
                </c:pt>
                <c:pt idx="412">
                  <c:v>41156.0</c:v>
                </c:pt>
                <c:pt idx="413">
                  <c:v>41157.0</c:v>
                </c:pt>
                <c:pt idx="414">
                  <c:v>41158.0</c:v>
                </c:pt>
                <c:pt idx="415">
                  <c:v>41159.0</c:v>
                </c:pt>
                <c:pt idx="416">
                  <c:v>41162.0</c:v>
                </c:pt>
                <c:pt idx="417">
                  <c:v>41163.0</c:v>
                </c:pt>
                <c:pt idx="418">
                  <c:v>41164.0</c:v>
                </c:pt>
                <c:pt idx="419">
                  <c:v>41165.0</c:v>
                </c:pt>
                <c:pt idx="420">
                  <c:v>41168.0</c:v>
                </c:pt>
                <c:pt idx="421">
                  <c:v>41169.0</c:v>
                </c:pt>
                <c:pt idx="422">
                  <c:v>41170.0</c:v>
                </c:pt>
                <c:pt idx="423">
                  <c:v>41171.0</c:v>
                </c:pt>
                <c:pt idx="424">
                  <c:v>41172.0</c:v>
                </c:pt>
                <c:pt idx="425">
                  <c:v>41173.0</c:v>
                </c:pt>
                <c:pt idx="426">
                  <c:v>41176.0</c:v>
                </c:pt>
                <c:pt idx="427">
                  <c:v>41177.0</c:v>
                </c:pt>
                <c:pt idx="428">
                  <c:v>41178.0</c:v>
                </c:pt>
                <c:pt idx="429">
                  <c:v>41179.0</c:v>
                </c:pt>
                <c:pt idx="430">
                  <c:v>41183.0</c:v>
                </c:pt>
                <c:pt idx="431">
                  <c:v>41184.0</c:v>
                </c:pt>
                <c:pt idx="432">
                  <c:v>41185.0</c:v>
                </c:pt>
                <c:pt idx="433">
                  <c:v>41186.0</c:v>
                </c:pt>
                <c:pt idx="434">
                  <c:v>41187.0</c:v>
                </c:pt>
                <c:pt idx="435">
                  <c:v>41190.0</c:v>
                </c:pt>
                <c:pt idx="436">
                  <c:v>41191.0</c:v>
                </c:pt>
                <c:pt idx="437">
                  <c:v>41192.0</c:v>
                </c:pt>
                <c:pt idx="438">
                  <c:v>41193.0</c:v>
                </c:pt>
                <c:pt idx="439">
                  <c:v>41194.0</c:v>
                </c:pt>
                <c:pt idx="440">
                  <c:v>41197.0</c:v>
                </c:pt>
                <c:pt idx="441">
                  <c:v>41198.0</c:v>
                </c:pt>
                <c:pt idx="442">
                  <c:v>41199.0</c:v>
                </c:pt>
                <c:pt idx="443">
                  <c:v>41200.0</c:v>
                </c:pt>
                <c:pt idx="444">
                  <c:v>41201.0</c:v>
                </c:pt>
                <c:pt idx="445">
                  <c:v>41204.0</c:v>
                </c:pt>
                <c:pt idx="446">
                  <c:v>41205.0</c:v>
                </c:pt>
                <c:pt idx="447">
                  <c:v>41206.0</c:v>
                </c:pt>
                <c:pt idx="448">
                  <c:v>41207.0</c:v>
                </c:pt>
                <c:pt idx="449">
                  <c:v>41208.0</c:v>
                </c:pt>
                <c:pt idx="450">
                  <c:v>41212.0</c:v>
                </c:pt>
                <c:pt idx="451">
                  <c:v>41213.0</c:v>
                </c:pt>
                <c:pt idx="452">
                  <c:v>41214.0</c:v>
                </c:pt>
                <c:pt idx="453">
                  <c:v>41215.0</c:v>
                </c:pt>
                <c:pt idx="454">
                  <c:v>41218.0</c:v>
                </c:pt>
                <c:pt idx="455">
                  <c:v>41219.0</c:v>
                </c:pt>
                <c:pt idx="456">
                  <c:v>41220.0</c:v>
                </c:pt>
                <c:pt idx="457">
                  <c:v>41221.0</c:v>
                </c:pt>
                <c:pt idx="458">
                  <c:v>41222.0</c:v>
                </c:pt>
                <c:pt idx="459">
                  <c:v>41225.0</c:v>
                </c:pt>
                <c:pt idx="460">
                  <c:v>41226.0</c:v>
                </c:pt>
                <c:pt idx="461">
                  <c:v>41227.0</c:v>
                </c:pt>
                <c:pt idx="462">
                  <c:v>41228.0</c:v>
                </c:pt>
                <c:pt idx="463">
                  <c:v>41229.0</c:v>
                </c:pt>
                <c:pt idx="464">
                  <c:v>41232.0</c:v>
                </c:pt>
                <c:pt idx="465">
                  <c:v>41233.0</c:v>
                </c:pt>
                <c:pt idx="466">
                  <c:v>41234.0</c:v>
                </c:pt>
                <c:pt idx="467">
                  <c:v>41236.0</c:v>
                </c:pt>
                <c:pt idx="468">
                  <c:v>41239.0</c:v>
                </c:pt>
                <c:pt idx="469">
                  <c:v>41240.0</c:v>
                </c:pt>
                <c:pt idx="470">
                  <c:v>41241.0</c:v>
                </c:pt>
                <c:pt idx="471">
                  <c:v>41242.0</c:v>
                </c:pt>
                <c:pt idx="472">
                  <c:v>41243.0</c:v>
                </c:pt>
                <c:pt idx="473">
                  <c:v>41246.0</c:v>
                </c:pt>
                <c:pt idx="474">
                  <c:v>41247.0</c:v>
                </c:pt>
                <c:pt idx="475">
                  <c:v>41248.0</c:v>
                </c:pt>
                <c:pt idx="476">
                  <c:v>41249.0</c:v>
                </c:pt>
                <c:pt idx="477">
                  <c:v>41250.0</c:v>
                </c:pt>
                <c:pt idx="478">
                  <c:v>41253.0</c:v>
                </c:pt>
                <c:pt idx="479">
                  <c:v>41254.0</c:v>
                </c:pt>
                <c:pt idx="480">
                  <c:v>41255.0</c:v>
                </c:pt>
                <c:pt idx="481">
                  <c:v>41256.0</c:v>
                </c:pt>
                <c:pt idx="482">
                  <c:v>41257.0</c:v>
                </c:pt>
                <c:pt idx="483">
                  <c:v>41260.0</c:v>
                </c:pt>
                <c:pt idx="484">
                  <c:v>41261.0</c:v>
                </c:pt>
                <c:pt idx="485">
                  <c:v>41262.0</c:v>
                </c:pt>
                <c:pt idx="486">
                  <c:v>41263.0</c:v>
                </c:pt>
                <c:pt idx="487">
                  <c:v>41264.0</c:v>
                </c:pt>
                <c:pt idx="488">
                  <c:v>41267.0</c:v>
                </c:pt>
                <c:pt idx="489">
                  <c:v>41269.0</c:v>
                </c:pt>
                <c:pt idx="490">
                  <c:v>41270.0</c:v>
                </c:pt>
                <c:pt idx="491">
                  <c:v>41271.0</c:v>
                </c:pt>
                <c:pt idx="492">
                  <c:v>41274.0</c:v>
                </c:pt>
                <c:pt idx="493">
                  <c:v>41276.0</c:v>
                </c:pt>
                <c:pt idx="494">
                  <c:v>41277.0</c:v>
                </c:pt>
                <c:pt idx="495">
                  <c:v>41278.0</c:v>
                </c:pt>
                <c:pt idx="496">
                  <c:v>41281.0</c:v>
                </c:pt>
                <c:pt idx="497">
                  <c:v>41282.0</c:v>
                </c:pt>
                <c:pt idx="498">
                  <c:v>41283.0</c:v>
                </c:pt>
                <c:pt idx="499">
                  <c:v>41284.0</c:v>
                </c:pt>
                <c:pt idx="500">
                  <c:v>41285.0</c:v>
                </c:pt>
                <c:pt idx="501">
                  <c:v>41288.0</c:v>
                </c:pt>
                <c:pt idx="502">
                  <c:v>41289.0</c:v>
                </c:pt>
                <c:pt idx="503">
                  <c:v>41290.0</c:v>
                </c:pt>
                <c:pt idx="504">
                  <c:v>41291.0</c:v>
                </c:pt>
                <c:pt idx="505">
                  <c:v>41292.0</c:v>
                </c:pt>
                <c:pt idx="506">
                  <c:v>41296.0</c:v>
                </c:pt>
                <c:pt idx="507">
                  <c:v>41297.0</c:v>
                </c:pt>
                <c:pt idx="508">
                  <c:v>41298.0</c:v>
                </c:pt>
                <c:pt idx="509">
                  <c:v>41299.0</c:v>
                </c:pt>
                <c:pt idx="510">
                  <c:v>41302.0</c:v>
                </c:pt>
                <c:pt idx="511">
                  <c:v>41303.0</c:v>
                </c:pt>
                <c:pt idx="512">
                  <c:v>41304.0</c:v>
                </c:pt>
                <c:pt idx="513">
                  <c:v>41305.0</c:v>
                </c:pt>
                <c:pt idx="514">
                  <c:v>41306.0</c:v>
                </c:pt>
                <c:pt idx="515">
                  <c:v>41309.0</c:v>
                </c:pt>
                <c:pt idx="516">
                  <c:v>41310.0</c:v>
                </c:pt>
                <c:pt idx="517">
                  <c:v>41311.0</c:v>
                </c:pt>
                <c:pt idx="518">
                  <c:v>41312.0</c:v>
                </c:pt>
                <c:pt idx="519">
                  <c:v>41313.0</c:v>
                </c:pt>
                <c:pt idx="520">
                  <c:v>41316.0</c:v>
                </c:pt>
                <c:pt idx="521">
                  <c:v>41317.0</c:v>
                </c:pt>
                <c:pt idx="522">
                  <c:v>41318.0</c:v>
                </c:pt>
                <c:pt idx="523">
                  <c:v>41319.0</c:v>
                </c:pt>
                <c:pt idx="524">
                  <c:v>41320.0</c:v>
                </c:pt>
                <c:pt idx="525">
                  <c:v>41324.0</c:v>
                </c:pt>
                <c:pt idx="526">
                  <c:v>41325.0</c:v>
                </c:pt>
                <c:pt idx="527">
                  <c:v>41326.0</c:v>
                </c:pt>
                <c:pt idx="528">
                  <c:v>41327.0</c:v>
                </c:pt>
                <c:pt idx="529">
                  <c:v>41330.0</c:v>
                </c:pt>
                <c:pt idx="530">
                  <c:v>41331.0</c:v>
                </c:pt>
                <c:pt idx="531">
                  <c:v>41332.0</c:v>
                </c:pt>
                <c:pt idx="532">
                  <c:v>41333.0</c:v>
                </c:pt>
                <c:pt idx="533">
                  <c:v>41334.0</c:v>
                </c:pt>
                <c:pt idx="534">
                  <c:v>41337.0</c:v>
                </c:pt>
                <c:pt idx="535">
                  <c:v>41338.0</c:v>
                </c:pt>
                <c:pt idx="536">
                  <c:v>41339.0</c:v>
                </c:pt>
                <c:pt idx="537">
                  <c:v>41340.0</c:v>
                </c:pt>
                <c:pt idx="538">
                  <c:v>41341.0</c:v>
                </c:pt>
                <c:pt idx="539">
                  <c:v>41344.0</c:v>
                </c:pt>
                <c:pt idx="540">
                  <c:v>41345.0</c:v>
                </c:pt>
                <c:pt idx="541">
                  <c:v>41346.0</c:v>
                </c:pt>
                <c:pt idx="542">
                  <c:v>41347.0</c:v>
                </c:pt>
                <c:pt idx="543">
                  <c:v>41348.0</c:v>
                </c:pt>
                <c:pt idx="544">
                  <c:v>41351.0</c:v>
                </c:pt>
                <c:pt idx="545">
                  <c:v>41352.0</c:v>
                </c:pt>
                <c:pt idx="546">
                  <c:v>41353.0</c:v>
                </c:pt>
                <c:pt idx="547">
                  <c:v>41354.0</c:v>
                </c:pt>
                <c:pt idx="548">
                  <c:v>41355.0</c:v>
                </c:pt>
                <c:pt idx="549">
                  <c:v>41358.0</c:v>
                </c:pt>
                <c:pt idx="550">
                  <c:v>41359.0</c:v>
                </c:pt>
                <c:pt idx="551">
                  <c:v>41360.0</c:v>
                </c:pt>
                <c:pt idx="552">
                  <c:v>41361.0</c:v>
                </c:pt>
                <c:pt idx="553">
                  <c:v>41365.0</c:v>
                </c:pt>
                <c:pt idx="554">
                  <c:v>41366.0</c:v>
                </c:pt>
                <c:pt idx="555">
                  <c:v>41367.0</c:v>
                </c:pt>
                <c:pt idx="556">
                  <c:v>41368.0</c:v>
                </c:pt>
                <c:pt idx="557">
                  <c:v>41369.0</c:v>
                </c:pt>
                <c:pt idx="558">
                  <c:v>41372.0</c:v>
                </c:pt>
                <c:pt idx="559">
                  <c:v>41373.0</c:v>
                </c:pt>
                <c:pt idx="560">
                  <c:v>41374.0</c:v>
                </c:pt>
                <c:pt idx="561">
                  <c:v>41375.0</c:v>
                </c:pt>
                <c:pt idx="562">
                  <c:v>41376.0</c:v>
                </c:pt>
                <c:pt idx="563">
                  <c:v>41379.0</c:v>
                </c:pt>
                <c:pt idx="564">
                  <c:v>41380.0</c:v>
                </c:pt>
                <c:pt idx="565">
                  <c:v>41381.0</c:v>
                </c:pt>
                <c:pt idx="566">
                  <c:v>41382.0</c:v>
                </c:pt>
                <c:pt idx="567">
                  <c:v>41383.0</c:v>
                </c:pt>
                <c:pt idx="568">
                  <c:v>41386.0</c:v>
                </c:pt>
                <c:pt idx="569">
                  <c:v>41387.0</c:v>
                </c:pt>
                <c:pt idx="570">
                  <c:v>41388.0</c:v>
                </c:pt>
                <c:pt idx="571">
                  <c:v>41389.0</c:v>
                </c:pt>
                <c:pt idx="572">
                  <c:v>41390.0</c:v>
                </c:pt>
                <c:pt idx="573">
                  <c:v>41393.0</c:v>
                </c:pt>
                <c:pt idx="574">
                  <c:v>41394.0</c:v>
                </c:pt>
              </c:numCache>
            </c:numRef>
          </c:cat>
          <c:val>
            <c:numRef>
              <c:f>Sheet1!$B$10:$B$584</c:f>
              <c:numCache>
                <c:formatCode>0.00%</c:formatCode>
                <c:ptCount val="575"/>
                <c:pt idx="0">
                  <c:v>0.0</c:v>
                </c:pt>
                <c:pt idx="1">
                  <c:v>0.048</c:v>
                </c:pt>
                <c:pt idx="2">
                  <c:v>0.081</c:v>
                </c:pt>
                <c:pt idx="3">
                  <c:v>0.067</c:v>
                </c:pt>
                <c:pt idx="4">
                  <c:v>0.068</c:v>
                </c:pt>
                <c:pt idx="5">
                  <c:v>0.075</c:v>
                </c:pt>
                <c:pt idx="6">
                  <c:v>0.0866</c:v>
                </c:pt>
                <c:pt idx="7">
                  <c:v>0.0866</c:v>
                </c:pt>
                <c:pt idx="8">
                  <c:v>0.0779</c:v>
                </c:pt>
                <c:pt idx="9">
                  <c:v>0.1073</c:v>
                </c:pt>
                <c:pt idx="10">
                  <c:v>0.1015</c:v>
                </c:pt>
                <c:pt idx="11">
                  <c:v>0.1017</c:v>
                </c:pt>
                <c:pt idx="12">
                  <c:v>0.1184</c:v>
                </c:pt>
                <c:pt idx="13">
                  <c:v>0.1325</c:v>
                </c:pt>
                <c:pt idx="14">
                  <c:v>0.1271</c:v>
                </c:pt>
                <c:pt idx="15">
                  <c:v>0.1216</c:v>
                </c:pt>
                <c:pt idx="16">
                  <c:v>0.1228</c:v>
                </c:pt>
                <c:pt idx="17">
                  <c:v>0.1695</c:v>
                </c:pt>
                <c:pt idx="18">
                  <c:v>0.1688</c:v>
                </c:pt>
                <c:pt idx="19">
                  <c:v>0.1951</c:v>
                </c:pt>
                <c:pt idx="20">
                  <c:v>0.2112</c:v>
                </c:pt>
                <c:pt idx="21">
                  <c:v>0.2112</c:v>
                </c:pt>
                <c:pt idx="22">
                  <c:v>0.2017</c:v>
                </c:pt>
                <c:pt idx="23">
                  <c:v>0.2111</c:v>
                </c:pt>
                <c:pt idx="24">
                  <c:v>0.2241</c:v>
                </c:pt>
                <c:pt idx="25">
                  <c:v>0.2201</c:v>
                </c:pt>
                <c:pt idx="26">
                  <c:v>0.2333</c:v>
                </c:pt>
                <c:pt idx="27">
                  <c:v>0.2418</c:v>
                </c:pt>
                <c:pt idx="28">
                  <c:v>0.2075</c:v>
                </c:pt>
                <c:pt idx="29">
                  <c:v>0.2166</c:v>
                </c:pt>
                <c:pt idx="30">
                  <c:v>0.2142</c:v>
                </c:pt>
                <c:pt idx="31">
                  <c:v>0.2084</c:v>
                </c:pt>
                <c:pt idx="32">
                  <c:v>0.1997</c:v>
                </c:pt>
                <c:pt idx="33">
                  <c:v>0.1868</c:v>
                </c:pt>
                <c:pt idx="34">
                  <c:v>0.2041</c:v>
                </c:pt>
                <c:pt idx="35">
                  <c:v>0.2103</c:v>
                </c:pt>
                <c:pt idx="36">
                  <c:v>0.206</c:v>
                </c:pt>
                <c:pt idx="37">
                  <c:v>0.1782</c:v>
                </c:pt>
                <c:pt idx="38">
                  <c:v>0.1803</c:v>
                </c:pt>
                <c:pt idx="39">
                  <c:v>0.1842</c:v>
                </c:pt>
                <c:pt idx="40">
                  <c:v>0.1839</c:v>
                </c:pt>
                <c:pt idx="41">
                  <c:v>0.1761</c:v>
                </c:pt>
                <c:pt idx="42">
                  <c:v>0.1701</c:v>
                </c:pt>
                <c:pt idx="43">
                  <c:v>0.1669</c:v>
                </c:pt>
                <c:pt idx="44">
                  <c:v>0.1742</c:v>
                </c:pt>
                <c:pt idx="45">
                  <c:v>0.1724</c:v>
                </c:pt>
                <c:pt idx="46">
                  <c:v>0.1682</c:v>
                </c:pt>
                <c:pt idx="47">
                  <c:v>0.1701</c:v>
                </c:pt>
                <c:pt idx="48">
                  <c:v>0.1674</c:v>
                </c:pt>
                <c:pt idx="49">
                  <c:v>0.1636</c:v>
                </c:pt>
                <c:pt idx="50">
                  <c:v>0.1673</c:v>
                </c:pt>
                <c:pt idx="51">
                  <c:v>0.1889</c:v>
                </c:pt>
                <c:pt idx="52">
                  <c:v>0.1891</c:v>
                </c:pt>
                <c:pt idx="53">
                  <c:v>0.1792</c:v>
                </c:pt>
                <c:pt idx="54">
                  <c:v>0.1761</c:v>
                </c:pt>
                <c:pt idx="55">
                  <c:v>0.1663</c:v>
                </c:pt>
                <c:pt idx="56">
                  <c:v>0.1881</c:v>
                </c:pt>
                <c:pt idx="57">
                  <c:v>0.1807</c:v>
                </c:pt>
                <c:pt idx="58">
                  <c:v>0.1626</c:v>
                </c:pt>
                <c:pt idx="59">
                  <c:v>0.1666</c:v>
                </c:pt>
                <c:pt idx="60">
                  <c:v>0.1666</c:v>
                </c:pt>
                <c:pt idx="61">
                  <c:v>0.1749</c:v>
                </c:pt>
                <c:pt idx="62">
                  <c:v>0.1691</c:v>
                </c:pt>
                <c:pt idx="63">
                  <c:v>0.2054</c:v>
                </c:pt>
                <c:pt idx="64">
                  <c:v>0.2061</c:v>
                </c:pt>
                <c:pt idx="65">
                  <c:v>0.1945</c:v>
                </c:pt>
                <c:pt idx="66">
                  <c:v>0.2448</c:v>
                </c:pt>
                <c:pt idx="67">
                  <c:v>0.2503</c:v>
                </c:pt>
                <c:pt idx="68">
                  <c:v>0.2383</c:v>
                </c:pt>
                <c:pt idx="69">
                  <c:v>0.2383</c:v>
                </c:pt>
                <c:pt idx="70">
                  <c:v>0.2431</c:v>
                </c:pt>
                <c:pt idx="71">
                  <c:v>0.2447</c:v>
                </c:pt>
                <c:pt idx="72">
                  <c:v>0.2422</c:v>
                </c:pt>
                <c:pt idx="73">
                  <c:v>0.2412</c:v>
                </c:pt>
                <c:pt idx="74">
                  <c:v>0.2314</c:v>
                </c:pt>
                <c:pt idx="75">
                  <c:v>0.2412</c:v>
                </c:pt>
                <c:pt idx="76">
                  <c:v>0.2461</c:v>
                </c:pt>
                <c:pt idx="77">
                  <c:v>0.2461</c:v>
                </c:pt>
                <c:pt idx="78">
                  <c:v>0.2535</c:v>
                </c:pt>
                <c:pt idx="79">
                  <c:v>0.2545</c:v>
                </c:pt>
                <c:pt idx="80">
                  <c:v>0.2579</c:v>
                </c:pt>
                <c:pt idx="81">
                  <c:v>0.2564</c:v>
                </c:pt>
                <c:pt idx="82">
                  <c:v>0.2569</c:v>
                </c:pt>
                <c:pt idx="83">
                  <c:v>0.2589</c:v>
                </c:pt>
                <c:pt idx="84">
                  <c:v>0.2608</c:v>
                </c:pt>
                <c:pt idx="85">
                  <c:v>0.2648</c:v>
                </c:pt>
                <c:pt idx="86">
                  <c:v>0.2633</c:v>
                </c:pt>
                <c:pt idx="87">
                  <c:v>0.2683</c:v>
                </c:pt>
                <c:pt idx="88">
                  <c:v>0.2795</c:v>
                </c:pt>
                <c:pt idx="89">
                  <c:v>0.3123</c:v>
                </c:pt>
                <c:pt idx="90">
                  <c:v>0.3264</c:v>
                </c:pt>
                <c:pt idx="91">
                  <c:v>0.3344</c:v>
                </c:pt>
                <c:pt idx="92">
                  <c:v>0.3287</c:v>
                </c:pt>
                <c:pt idx="93">
                  <c:v>0.3372</c:v>
                </c:pt>
                <c:pt idx="94">
                  <c:v>0.3489</c:v>
                </c:pt>
                <c:pt idx="95">
                  <c:v>0.3444</c:v>
                </c:pt>
                <c:pt idx="96">
                  <c:v>0.3319</c:v>
                </c:pt>
                <c:pt idx="97">
                  <c:v>0.3302</c:v>
                </c:pt>
                <c:pt idx="98">
                  <c:v>0.3463</c:v>
                </c:pt>
                <c:pt idx="99">
                  <c:v>0.38</c:v>
                </c:pt>
                <c:pt idx="100">
                  <c:v>0.3588</c:v>
                </c:pt>
                <c:pt idx="101">
                  <c:v>0.3444</c:v>
                </c:pt>
                <c:pt idx="102">
                  <c:v>0.3286</c:v>
                </c:pt>
                <c:pt idx="103">
                  <c:v>0.3083</c:v>
                </c:pt>
                <c:pt idx="104">
                  <c:v>0.277</c:v>
                </c:pt>
                <c:pt idx="105">
                  <c:v>0.3116</c:v>
                </c:pt>
                <c:pt idx="106">
                  <c:v>0.2987</c:v>
                </c:pt>
                <c:pt idx="107">
                  <c:v>0.3042</c:v>
                </c:pt>
                <c:pt idx="108">
                  <c:v>0.3068</c:v>
                </c:pt>
                <c:pt idx="109">
                  <c:v>0.3</c:v>
                </c:pt>
                <c:pt idx="110">
                  <c:v>0.3015</c:v>
                </c:pt>
                <c:pt idx="111">
                  <c:v>0.3036</c:v>
                </c:pt>
                <c:pt idx="112">
                  <c:v>0.3009</c:v>
                </c:pt>
                <c:pt idx="113">
                  <c:v>0.303</c:v>
                </c:pt>
                <c:pt idx="114">
                  <c:v>0.309</c:v>
                </c:pt>
                <c:pt idx="115">
                  <c:v>0.3003</c:v>
                </c:pt>
                <c:pt idx="116">
                  <c:v>0.2997</c:v>
                </c:pt>
                <c:pt idx="117">
                  <c:v>0.3006</c:v>
                </c:pt>
                <c:pt idx="118">
                  <c:v>0.3033</c:v>
                </c:pt>
                <c:pt idx="119">
                  <c:v>0.3054</c:v>
                </c:pt>
                <c:pt idx="120">
                  <c:v>0.3063</c:v>
                </c:pt>
                <c:pt idx="121">
                  <c:v>0.3015</c:v>
                </c:pt>
                <c:pt idx="122">
                  <c:v>0.303</c:v>
                </c:pt>
                <c:pt idx="123">
                  <c:v>0.3102</c:v>
                </c:pt>
                <c:pt idx="124">
                  <c:v>0.3147</c:v>
                </c:pt>
                <c:pt idx="125">
                  <c:v>0.3162</c:v>
                </c:pt>
                <c:pt idx="126">
                  <c:v>0.3162</c:v>
                </c:pt>
                <c:pt idx="127">
                  <c:v>0.3162</c:v>
                </c:pt>
                <c:pt idx="128">
                  <c:v>0.3162</c:v>
                </c:pt>
                <c:pt idx="129">
                  <c:v>0.3171</c:v>
                </c:pt>
                <c:pt idx="130">
                  <c:v>0.3165</c:v>
                </c:pt>
                <c:pt idx="131">
                  <c:v>0.3126</c:v>
                </c:pt>
                <c:pt idx="132">
                  <c:v>0.3096</c:v>
                </c:pt>
                <c:pt idx="133">
                  <c:v>0.3126</c:v>
                </c:pt>
                <c:pt idx="134">
                  <c:v>0.3132</c:v>
                </c:pt>
                <c:pt idx="135">
                  <c:v>0.3132</c:v>
                </c:pt>
                <c:pt idx="136">
                  <c:v>0.3114</c:v>
                </c:pt>
                <c:pt idx="137">
                  <c:v>0.3108</c:v>
                </c:pt>
                <c:pt idx="138">
                  <c:v>0.3365</c:v>
                </c:pt>
                <c:pt idx="139">
                  <c:v>0.3303</c:v>
                </c:pt>
                <c:pt idx="140">
                  <c:v>0.3243</c:v>
                </c:pt>
                <c:pt idx="141">
                  <c:v>0.3152</c:v>
                </c:pt>
                <c:pt idx="142">
                  <c:v>0.2953</c:v>
                </c:pt>
                <c:pt idx="143">
                  <c:v>0.2748</c:v>
                </c:pt>
                <c:pt idx="144">
                  <c:v>0.2581</c:v>
                </c:pt>
                <c:pt idx="145">
                  <c:v>0.2572</c:v>
                </c:pt>
                <c:pt idx="146">
                  <c:v>0.2555</c:v>
                </c:pt>
                <c:pt idx="147">
                  <c:v>0.2356</c:v>
                </c:pt>
                <c:pt idx="148">
                  <c:v>0.2274</c:v>
                </c:pt>
                <c:pt idx="149">
                  <c:v>0.2241</c:v>
                </c:pt>
                <c:pt idx="150">
                  <c:v>0.1967</c:v>
                </c:pt>
                <c:pt idx="151">
                  <c:v>0.195</c:v>
                </c:pt>
                <c:pt idx="152">
                  <c:v>0.1914</c:v>
                </c:pt>
                <c:pt idx="153">
                  <c:v>0.2225</c:v>
                </c:pt>
                <c:pt idx="154">
                  <c:v>0.2292</c:v>
                </c:pt>
                <c:pt idx="155">
                  <c:v>0.2315</c:v>
                </c:pt>
                <c:pt idx="156">
                  <c:v>0.2293</c:v>
                </c:pt>
                <c:pt idx="157">
                  <c:v>0.2287</c:v>
                </c:pt>
                <c:pt idx="158">
                  <c:v>0.2253</c:v>
                </c:pt>
                <c:pt idx="159">
                  <c:v>0.2168</c:v>
                </c:pt>
                <c:pt idx="160">
                  <c:v>0.2184</c:v>
                </c:pt>
                <c:pt idx="161">
                  <c:v>0.2209</c:v>
                </c:pt>
                <c:pt idx="162">
                  <c:v>0.2481</c:v>
                </c:pt>
                <c:pt idx="163">
                  <c:v>0.2673</c:v>
                </c:pt>
                <c:pt idx="164">
                  <c:v>0.2563</c:v>
                </c:pt>
                <c:pt idx="165">
                  <c:v>0.2616</c:v>
                </c:pt>
                <c:pt idx="166">
                  <c:v>0.2543</c:v>
                </c:pt>
                <c:pt idx="167">
                  <c:v>0.2259</c:v>
                </c:pt>
                <c:pt idx="168">
                  <c:v>0.2075</c:v>
                </c:pt>
                <c:pt idx="169">
                  <c:v>0.2509</c:v>
                </c:pt>
                <c:pt idx="170">
                  <c:v>0.3449</c:v>
                </c:pt>
                <c:pt idx="171">
                  <c:v>0.355</c:v>
                </c:pt>
                <c:pt idx="172">
                  <c:v>0.3605</c:v>
                </c:pt>
                <c:pt idx="173">
                  <c:v>0.3593</c:v>
                </c:pt>
                <c:pt idx="174">
                  <c:v>0.3633</c:v>
                </c:pt>
                <c:pt idx="175">
                  <c:v>0.3635</c:v>
                </c:pt>
                <c:pt idx="176">
                  <c:v>0.3668</c:v>
                </c:pt>
                <c:pt idx="177">
                  <c:v>0.3711</c:v>
                </c:pt>
                <c:pt idx="178">
                  <c:v>0.3532</c:v>
                </c:pt>
                <c:pt idx="179">
                  <c:v>0.3883</c:v>
                </c:pt>
                <c:pt idx="180">
                  <c:v>0.3768</c:v>
                </c:pt>
                <c:pt idx="181">
                  <c:v>0.3642</c:v>
                </c:pt>
                <c:pt idx="182">
                  <c:v>0.3799</c:v>
                </c:pt>
                <c:pt idx="183">
                  <c:v>0.3896</c:v>
                </c:pt>
                <c:pt idx="184">
                  <c:v>0.3835</c:v>
                </c:pt>
                <c:pt idx="185">
                  <c:v>0.3981</c:v>
                </c:pt>
                <c:pt idx="186">
                  <c:v>0.394</c:v>
                </c:pt>
                <c:pt idx="187">
                  <c:v>0.405</c:v>
                </c:pt>
                <c:pt idx="188">
                  <c:v>0.4073</c:v>
                </c:pt>
                <c:pt idx="189">
                  <c:v>0.4133</c:v>
                </c:pt>
                <c:pt idx="190">
                  <c:v>0.414</c:v>
                </c:pt>
                <c:pt idx="191">
                  <c:v>0.4183</c:v>
                </c:pt>
                <c:pt idx="192">
                  <c:v>0.4155</c:v>
                </c:pt>
                <c:pt idx="193">
                  <c:v>0.4196</c:v>
                </c:pt>
                <c:pt idx="194">
                  <c:v>0.4144</c:v>
                </c:pt>
                <c:pt idx="195">
                  <c:v>0.4162</c:v>
                </c:pt>
                <c:pt idx="196">
                  <c:v>0.4162</c:v>
                </c:pt>
                <c:pt idx="197">
                  <c:v>0.4215</c:v>
                </c:pt>
                <c:pt idx="198">
                  <c:v>0.4211</c:v>
                </c:pt>
                <c:pt idx="199">
                  <c:v>0.4133</c:v>
                </c:pt>
                <c:pt idx="200">
                  <c:v>0.4184</c:v>
                </c:pt>
                <c:pt idx="201">
                  <c:v>0.4071</c:v>
                </c:pt>
                <c:pt idx="202">
                  <c:v>0.4576</c:v>
                </c:pt>
                <c:pt idx="203">
                  <c:v>0.4604</c:v>
                </c:pt>
                <c:pt idx="204">
                  <c:v>0.4641</c:v>
                </c:pt>
                <c:pt idx="205">
                  <c:v>0.4675</c:v>
                </c:pt>
                <c:pt idx="206">
                  <c:v>0.4717</c:v>
                </c:pt>
                <c:pt idx="207">
                  <c:v>0.4521</c:v>
                </c:pt>
                <c:pt idx="208">
                  <c:v>0.4528</c:v>
                </c:pt>
                <c:pt idx="209">
                  <c:v>0.4572</c:v>
                </c:pt>
                <c:pt idx="210">
                  <c:v>0.4464</c:v>
                </c:pt>
                <c:pt idx="211">
                  <c:v>0.4474</c:v>
                </c:pt>
                <c:pt idx="212">
                  <c:v>0.4346</c:v>
                </c:pt>
                <c:pt idx="213">
                  <c:v>0.4192</c:v>
                </c:pt>
                <c:pt idx="214">
                  <c:v>0.4265</c:v>
                </c:pt>
                <c:pt idx="215">
                  <c:v>0.4187</c:v>
                </c:pt>
                <c:pt idx="216">
                  <c:v>0.419</c:v>
                </c:pt>
                <c:pt idx="217">
                  <c:v>0.4256</c:v>
                </c:pt>
                <c:pt idx="218">
                  <c:v>0.434</c:v>
                </c:pt>
                <c:pt idx="219">
                  <c:v>0.4258</c:v>
                </c:pt>
                <c:pt idx="220">
                  <c:v>0.4222</c:v>
                </c:pt>
                <c:pt idx="221">
                  <c:v>0.4226</c:v>
                </c:pt>
                <c:pt idx="222">
                  <c:v>0.4192</c:v>
                </c:pt>
                <c:pt idx="223">
                  <c:v>0.4213</c:v>
                </c:pt>
                <c:pt idx="224">
                  <c:v>0.4129</c:v>
                </c:pt>
                <c:pt idx="225">
                  <c:v>0.4173</c:v>
                </c:pt>
                <c:pt idx="226">
                  <c:v>0.4145</c:v>
                </c:pt>
                <c:pt idx="227">
                  <c:v>0.4079</c:v>
                </c:pt>
                <c:pt idx="228">
                  <c:v>0.4135</c:v>
                </c:pt>
                <c:pt idx="229">
                  <c:v>0.4071</c:v>
                </c:pt>
                <c:pt idx="230">
                  <c:v>0.4044</c:v>
                </c:pt>
                <c:pt idx="231">
                  <c:v>0.4018</c:v>
                </c:pt>
                <c:pt idx="232">
                  <c:v>0.4018</c:v>
                </c:pt>
                <c:pt idx="233">
                  <c:v>0.4018</c:v>
                </c:pt>
                <c:pt idx="234">
                  <c:v>0.4018</c:v>
                </c:pt>
                <c:pt idx="235">
                  <c:v>0.4018</c:v>
                </c:pt>
                <c:pt idx="236">
                  <c:v>0.4018</c:v>
                </c:pt>
                <c:pt idx="237">
                  <c:v>0.4018</c:v>
                </c:pt>
                <c:pt idx="238">
                  <c:v>0.4018</c:v>
                </c:pt>
                <c:pt idx="239">
                  <c:v>0.4018</c:v>
                </c:pt>
                <c:pt idx="240">
                  <c:v>0.4018</c:v>
                </c:pt>
                <c:pt idx="241">
                  <c:v>0.4018</c:v>
                </c:pt>
                <c:pt idx="242">
                  <c:v>0.4018</c:v>
                </c:pt>
                <c:pt idx="243">
                  <c:v>0.4018</c:v>
                </c:pt>
                <c:pt idx="244">
                  <c:v>0.4018</c:v>
                </c:pt>
                <c:pt idx="245">
                  <c:v>0.4018</c:v>
                </c:pt>
                <c:pt idx="246">
                  <c:v>0.4018</c:v>
                </c:pt>
                <c:pt idx="247">
                  <c:v>0.4026</c:v>
                </c:pt>
                <c:pt idx="248">
                  <c:v>0.4051</c:v>
                </c:pt>
                <c:pt idx="249">
                  <c:v>0.4033</c:v>
                </c:pt>
                <c:pt idx="250">
                  <c:v>0.4019</c:v>
                </c:pt>
                <c:pt idx="251">
                  <c:v>0.406</c:v>
                </c:pt>
                <c:pt idx="252">
                  <c:v>0.3999</c:v>
                </c:pt>
                <c:pt idx="253">
                  <c:v>0.4078</c:v>
                </c:pt>
                <c:pt idx="254">
                  <c:v>0.4042</c:v>
                </c:pt>
                <c:pt idx="255">
                  <c:v>0.3924</c:v>
                </c:pt>
                <c:pt idx="256">
                  <c:v>0.3845</c:v>
                </c:pt>
                <c:pt idx="257">
                  <c:v>0.3836</c:v>
                </c:pt>
                <c:pt idx="258">
                  <c:v>0.3792</c:v>
                </c:pt>
                <c:pt idx="259">
                  <c:v>0.3792</c:v>
                </c:pt>
                <c:pt idx="260">
                  <c:v>0.3722</c:v>
                </c:pt>
                <c:pt idx="261">
                  <c:v>0.3741</c:v>
                </c:pt>
                <c:pt idx="262">
                  <c:v>0.3702</c:v>
                </c:pt>
                <c:pt idx="263">
                  <c:v>0.3861</c:v>
                </c:pt>
                <c:pt idx="264">
                  <c:v>0.405</c:v>
                </c:pt>
                <c:pt idx="265">
                  <c:v>0.4077</c:v>
                </c:pt>
                <c:pt idx="266">
                  <c:v>0.4015</c:v>
                </c:pt>
                <c:pt idx="267">
                  <c:v>0.4036</c:v>
                </c:pt>
                <c:pt idx="268">
                  <c:v>0.4049</c:v>
                </c:pt>
                <c:pt idx="269">
                  <c:v>0.4064</c:v>
                </c:pt>
                <c:pt idx="270">
                  <c:v>0.4096</c:v>
                </c:pt>
                <c:pt idx="271">
                  <c:v>0.4346</c:v>
                </c:pt>
                <c:pt idx="272">
                  <c:v>0.4325</c:v>
                </c:pt>
                <c:pt idx="273">
                  <c:v>0.4313</c:v>
                </c:pt>
                <c:pt idx="274">
                  <c:v>0.4315</c:v>
                </c:pt>
                <c:pt idx="275">
                  <c:v>0.444</c:v>
                </c:pt>
                <c:pt idx="276">
                  <c:v>0.4353</c:v>
                </c:pt>
                <c:pt idx="277">
                  <c:v>0.4292</c:v>
                </c:pt>
                <c:pt idx="278">
                  <c:v>0.4364</c:v>
                </c:pt>
                <c:pt idx="279">
                  <c:v>0.4411</c:v>
                </c:pt>
                <c:pt idx="280">
                  <c:v>0.4379</c:v>
                </c:pt>
                <c:pt idx="281">
                  <c:v>0.4426</c:v>
                </c:pt>
                <c:pt idx="282">
                  <c:v>0.4395</c:v>
                </c:pt>
                <c:pt idx="283">
                  <c:v>0.4343</c:v>
                </c:pt>
                <c:pt idx="284">
                  <c:v>0.4322</c:v>
                </c:pt>
                <c:pt idx="285">
                  <c:v>0.4262</c:v>
                </c:pt>
                <c:pt idx="286">
                  <c:v>0.4274</c:v>
                </c:pt>
                <c:pt idx="287">
                  <c:v>0.4513</c:v>
                </c:pt>
                <c:pt idx="288">
                  <c:v>0.4644</c:v>
                </c:pt>
                <c:pt idx="289">
                  <c:v>0.4507</c:v>
                </c:pt>
                <c:pt idx="290">
                  <c:v>0.4533</c:v>
                </c:pt>
                <c:pt idx="291">
                  <c:v>0.4519</c:v>
                </c:pt>
                <c:pt idx="292">
                  <c:v>0.4387</c:v>
                </c:pt>
                <c:pt idx="293">
                  <c:v>0.4108</c:v>
                </c:pt>
                <c:pt idx="294">
                  <c:v>0.3748</c:v>
                </c:pt>
                <c:pt idx="295">
                  <c:v>0.367</c:v>
                </c:pt>
                <c:pt idx="296">
                  <c:v>0.3662</c:v>
                </c:pt>
                <c:pt idx="297">
                  <c:v>0.3588</c:v>
                </c:pt>
                <c:pt idx="298">
                  <c:v>0.3532</c:v>
                </c:pt>
                <c:pt idx="299">
                  <c:v>0.3565</c:v>
                </c:pt>
                <c:pt idx="300">
                  <c:v>0.3592</c:v>
                </c:pt>
                <c:pt idx="301">
                  <c:v>0.355</c:v>
                </c:pt>
                <c:pt idx="302">
                  <c:v>0.3558</c:v>
                </c:pt>
                <c:pt idx="303">
                  <c:v>0.3483</c:v>
                </c:pt>
                <c:pt idx="304">
                  <c:v>0.3501</c:v>
                </c:pt>
                <c:pt idx="305">
                  <c:v>0.3549</c:v>
                </c:pt>
                <c:pt idx="306">
                  <c:v>0.3702</c:v>
                </c:pt>
                <c:pt idx="307">
                  <c:v>0.3659</c:v>
                </c:pt>
                <c:pt idx="308">
                  <c:v>0.368</c:v>
                </c:pt>
                <c:pt idx="309">
                  <c:v>0.3793</c:v>
                </c:pt>
                <c:pt idx="310">
                  <c:v>0.375</c:v>
                </c:pt>
                <c:pt idx="311">
                  <c:v>0.3726</c:v>
                </c:pt>
                <c:pt idx="312">
                  <c:v>0.3908</c:v>
                </c:pt>
                <c:pt idx="313">
                  <c:v>0.3872</c:v>
                </c:pt>
                <c:pt idx="314">
                  <c:v>0.353</c:v>
                </c:pt>
                <c:pt idx="315">
                  <c:v>0.3762</c:v>
                </c:pt>
                <c:pt idx="316">
                  <c:v>0.363</c:v>
                </c:pt>
                <c:pt idx="317">
                  <c:v>0.3422</c:v>
                </c:pt>
                <c:pt idx="318">
                  <c:v>0.3519</c:v>
                </c:pt>
                <c:pt idx="319">
                  <c:v>0.3253</c:v>
                </c:pt>
                <c:pt idx="320">
                  <c:v>0.3346</c:v>
                </c:pt>
                <c:pt idx="321">
                  <c:v>0.308</c:v>
                </c:pt>
                <c:pt idx="322">
                  <c:v>0.2692</c:v>
                </c:pt>
                <c:pt idx="323">
                  <c:v>0.277</c:v>
                </c:pt>
                <c:pt idx="324">
                  <c:v>0.285</c:v>
                </c:pt>
                <c:pt idx="325">
                  <c:v>0.2765</c:v>
                </c:pt>
                <c:pt idx="326">
                  <c:v>0.2698</c:v>
                </c:pt>
                <c:pt idx="327">
                  <c:v>0.2834</c:v>
                </c:pt>
                <c:pt idx="328">
                  <c:v>0.2798</c:v>
                </c:pt>
                <c:pt idx="329">
                  <c:v>0.2857</c:v>
                </c:pt>
                <c:pt idx="330">
                  <c:v>0.2744</c:v>
                </c:pt>
                <c:pt idx="331">
                  <c:v>0.2818</c:v>
                </c:pt>
                <c:pt idx="332">
                  <c:v>0.27</c:v>
                </c:pt>
                <c:pt idx="333">
                  <c:v>0.2869</c:v>
                </c:pt>
                <c:pt idx="334">
                  <c:v>0.2937</c:v>
                </c:pt>
                <c:pt idx="335">
                  <c:v>0.3064</c:v>
                </c:pt>
                <c:pt idx="336">
                  <c:v>0.3103</c:v>
                </c:pt>
                <c:pt idx="337">
                  <c:v>0.3387</c:v>
                </c:pt>
                <c:pt idx="338">
                  <c:v>0.3577</c:v>
                </c:pt>
                <c:pt idx="339">
                  <c:v>0.3615</c:v>
                </c:pt>
                <c:pt idx="340">
                  <c:v>0.3668</c:v>
                </c:pt>
                <c:pt idx="341">
                  <c:v>0.3804</c:v>
                </c:pt>
                <c:pt idx="342">
                  <c:v>0.3741</c:v>
                </c:pt>
                <c:pt idx="343">
                  <c:v>0.3821</c:v>
                </c:pt>
                <c:pt idx="344">
                  <c:v>0.3809</c:v>
                </c:pt>
                <c:pt idx="345">
                  <c:v>0.4079</c:v>
                </c:pt>
                <c:pt idx="346">
                  <c:v>0.3863</c:v>
                </c:pt>
                <c:pt idx="347">
                  <c:v>0.3911</c:v>
                </c:pt>
                <c:pt idx="348">
                  <c:v>0.3894</c:v>
                </c:pt>
                <c:pt idx="349">
                  <c:v>0.3946</c:v>
                </c:pt>
                <c:pt idx="350">
                  <c:v>0.4002</c:v>
                </c:pt>
                <c:pt idx="351">
                  <c:v>0.4109</c:v>
                </c:pt>
                <c:pt idx="352">
                  <c:v>0.4149</c:v>
                </c:pt>
                <c:pt idx="353">
                  <c:v>0.4172</c:v>
                </c:pt>
                <c:pt idx="354">
                  <c:v>0.4129</c:v>
                </c:pt>
                <c:pt idx="355">
                  <c:v>0.4205</c:v>
                </c:pt>
                <c:pt idx="356">
                  <c:v>0.4287</c:v>
                </c:pt>
                <c:pt idx="357">
                  <c:v>0.4321</c:v>
                </c:pt>
                <c:pt idx="358">
                  <c:v>0.4451</c:v>
                </c:pt>
                <c:pt idx="359">
                  <c:v>0.4506</c:v>
                </c:pt>
                <c:pt idx="360">
                  <c:v>0.4796</c:v>
                </c:pt>
                <c:pt idx="361">
                  <c:v>0.4802</c:v>
                </c:pt>
                <c:pt idx="362">
                  <c:v>0.4797</c:v>
                </c:pt>
                <c:pt idx="363">
                  <c:v>0.4869</c:v>
                </c:pt>
                <c:pt idx="364">
                  <c:v>0.4799</c:v>
                </c:pt>
                <c:pt idx="365">
                  <c:v>0.4817</c:v>
                </c:pt>
                <c:pt idx="366">
                  <c:v>0.4839</c:v>
                </c:pt>
                <c:pt idx="367">
                  <c:v>0.4832</c:v>
                </c:pt>
                <c:pt idx="368">
                  <c:v>0.4894</c:v>
                </c:pt>
                <c:pt idx="369">
                  <c:v>0.4887</c:v>
                </c:pt>
                <c:pt idx="370">
                  <c:v>0.4919</c:v>
                </c:pt>
                <c:pt idx="371">
                  <c:v>0.4919</c:v>
                </c:pt>
                <c:pt idx="372">
                  <c:v>0.4892</c:v>
                </c:pt>
                <c:pt idx="373">
                  <c:v>0.4857</c:v>
                </c:pt>
                <c:pt idx="374">
                  <c:v>0.4844</c:v>
                </c:pt>
                <c:pt idx="375">
                  <c:v>0.4859</c:v>
                </c:pt>
                <c:pt idx="376">
                  <c:v>0.4809</c:v>
                </c:pt>
                <c:pt idx="377">
                  <c:v>0.4872</c:v>
                </c:pt>
                <c:pt idx="378">
                  <c:v>0.4852</c:v>
                </c:pt>
                <c:pt idx="379">
                  <c:v>0.4852</c:v>
                </c:pt>
                <c:pt idx="380">
                  <c:v>0.4852</c:v>
                </c:pt>
                <c:pt idx="381">
                  <c:v>0.4852</c:v>
                </c:pt>
                <c:pt idx="382">
                  <c:v>0.4852</c:v>
                </c:pt>
                <c:pt idx="383">
                  <c:v>0.4852</c:v>
                </c:pt>
                <c:pt idx="384">
                  <c:v>0.4852</c:v>
                </c:pt>
                <c:pt idx="385">
                  <c:v>0.4852</c:v>
                </c:pt>
                <c:pt idx="386">
                  <c:v>0.489</c:v>
                </c:pt>
                <c:pt idx="387">
                  <c:v>0.5014</c:v>
                </c:pt>
                <c:pt idx="388">
                  <c:v>0.4939</c:v>
                </c:pt>
                <c:pt idx="389">
                  <c:v>0.4993</c:v>
                </c:pt>
                <c:pt idx="390">
                  <c:v>0.5056</c:v>
                </c:pt>
                <c:pt idx="391">
                  <c:v>0.4964</c:v>
                </c:pt>
                <c:pt idx="392">
                  <c:v>0.4933</c:v>
                </c:pt>
                <c:pt idx="393">
                  <c:v>0.4953</c:v>
                </c:pt>
                <c:pt idx="394">
                  <c:v>0.4953</c:v>
                </c:pt>
                <c:pt idx="395">
                  <c:v>0.4952</c:v>
                </c:pt>
                <c:pt idx="396">
                  <c:v>0.496</c:v>
                </c:pt>
                <c:pt idx="397">
                  <c:v>0.5015</c:v>
                </c:pt>
                <c:pt idx="398">
                  <c:v>0.5026</c:v>
                </c:pt>
                <c:pt idx="399">
                  <c:v>0.5022</c:v>
                </c:pt>
                <c:pt idx="400">
                  <c:v>0.5013</c:v>
                </c:pt>
                <c:pt idx="401">
                  <c:v>0.5095</c:v>
                </c:pt>
                <c:pt idx="402">
                  <c:v>0.5198</c:v>
                </c:pt>
                <c:pt idx="403">
                  <c:v>0.5193</c:v>
                </c:pt>
                <c:pt idx="404">
                  <c:v>0.5184</c:v>
                </c:pt>
                <c:pt idx="405">
                  <c:v>0.5363</c:v>
                </c:pt>
                <c:pt idx="406">
                  <c:v>0.5409</c:v>
                </c:pt>
                <c:pt idx="407">
                  <c:v>0.5467</c:v>
                </c:pt>
                <c:pt idx="408">
                  <c:v>0.5453</c:v>
                </c:pt>
                <c:pt idx="409">
                  <c:v>0.5457</c:v>
                </c:pt>
                <c:pt idx="410">
                  <c:v>0.5418</c:v>
                </c:pt>
                <c:pt idx="411">
                  <c:v>0.5641</c:v>
                </c:pt>
                <c:pt idx="412">
                  <c:v>0.5898</c:v>
                </c:pt>
                <c:pt idx="413">
                  <c:v>0.6004</c:v>
                </c:pt>
                <c:pt idx="414">
                  <c:v>0.6004</c:v>
                </c:pt>
                <c:pt idx="415">
                  <c:v>0.5836</c:v>
                </c:pt>
                <c:pt idx="416">
                  <c:v>0.6183</c:v>
                </c:pt>
                <c:pt idx="417">
                  <c:v>0.5862</c:v>
                </c:pt>
                <c:pt idx="418">
                  <c:v>0.5822</c:v>
                </c:pt>
                <c:pt idx="419">
                  <c:v>0.5658</c:v>
                </c:pt>
                <c:pt idx="420">
                  <c:v>0.5647</c:v>
                </c:pt>
                <c:pt idx="421">
                  <c:v>0.5662</c:v>
                </c:pt>
                <c:pt idx="422">
                  <c:v>0.5662</c:v>
                </c:pt>
                <c:pt idx="423">
                  <c:v>0.5957</c:v>
                </c:pt>
                <c:pt idx="424">
                  <c:v>0.5926</c:v>
                </c:pt>
                <c:pt idx="425">
                  <c:v>0.5994</c:v>
                </c:pt>
                <c:pt idx="426">
                  <c:v>0.5994</c:v>
                </c:pt>
                <c:pt idx="427">
                  <c:v>0.5722</c:v>
                </c:pt>
                <c:pt idx="428">
                  <c:v>0.5661</c:v>
                </c:pt>
                <c:pt idx="429">
                  <c:v>0.6103</c:v>
                </c:pt>
                <c:pt idx="430">
                  <c:v>0.5992</c:v>
                </c:pt>
                <c:pt idx="431">
                  <c:v>0.602</c:v>
                </c:pt>
                <c:pt idx="432">
                  <c:v>0.6048</c:v>
                </c:pt>
                <c:pt idx="433">
                  <c:v>0.6145</c:v>
                </c:pt>
                <c:pt idx="434">
                  <c:v>0.6145</c:v>
                </c:pt>
                <c:pt idx="435">
                  <c:v>0.6073</c:v>
                </c:pt>
                <c:pt idx="436">
                  <c:v>0.6007</c:v>
                </c:pt>
                <c:pt idx="437">
                  <c:v>0.6288</c:v>
                </c:pt>
                <c:pt idx="438">
                  <c:v>0.614</c:v>
                </c:pt>
                <c:pt idx="439">
                  <c:v>0.6144</c:v>
                </c:pt>
                <c:pt idx="440">
                  <c:v>0.5986</c:v>
                </c:pt>
                <c:pt idx="441">
                  <c:v>0.6165</c:v>
                </c:pt>
                <c:pt idx="442">
                  <c:v>0.6032</c:v>
                </c:pt>
                <c:pt idx="443">
                  <c:v>0.5772</c:v>
                </c:pt>
                <c:pt idx="444">
                  <c:v>0.5594</c:v>
                </c:pt>
                <c:pt idx="445">
                  <c:v>0.5806</c:v>
                </c:pt>
                <c:pt idx="446">
                  <c:v>0.5865</c:v>
                </c:pt>
                <c:pt idx="447">
                  <c:v>0.5818</c:v>
                </c:pt>
                <c:pt idx="448">
                  <c:v>0.591</c:v>
                </c:pt>
                <c:pt idx="449">
                  <c:v>0.5844</c:v>
                </c:pt>
                <c:pt idx="450">
                  <c:v>0.5844</c:v>
                </c:pt>
                <c:pt idx="451">
                  <c:v>0.5836</c:v>
                </c:pt>
                <c:pt idx="452">
                  <c:v>0.6052</c:v>
                </c:pt>
                <c:pt idx="453">
                  <c:v>0.5869</c:v>
                </c:pt>
                <c:pt idx="454">
                  <c:v>0.609</c:v>
                </c:pt>
                <c:pt idx="455">
                  <c:v>0.6128</c:v>
                </c:pt>
                <c:pt idx="456">
                  <c:v>0.5507</c:v>
                </c:pt>
                <c:pt idx="457">
                  <c:v>0.4987</c:v>
                </c:pt>
                <c:pt idx="458">
                  <c:v>0.5214</c:v>
                </c:pt>
                <c:pt idx="459">
                  <c:v>0.52417</c:v>
                </c:pt>
                <c:pt idx="460">
                  <c:v>0.514</c:v>
                </c:pt>
                <c:pt idx="461">
                  <c:v>0.4942</c:v>
                </c:pt>
                <c:pt idx="462">
                  <c:v>0.4836</c:v>
                </c:pt>
                <c:pt idx="463">
                  <c:v>0.4906</c:v>
                </c:pt>
                <c:pt idx="464">
                  <c:v>0.5236</c:v>
                </c:pt>
                <c:pt idx="465">
                  <c:v>0.5547</c:v>
                </c:pt>
                <c:pt idx="466">
                  <c:v>0.5543</c:v>
                </c:pt>
                <c:pt idx="467">
                  <c:v>0.5601</c:v>
                </c:pt>
                <c:pt idx="468">
                  <c:v>0.5764</c:v>
                </c:pt>
                <c:pt idx="469">
                  <c:v>0.5776</c:v>
                </c:pt>
                <c:pt idx="470">
                  <c:v>0.587</c:v>
                </c:pt>
                <c:pt idx="471">
                  <c:v>0.5878</c:v>
                </c:pt>
                <c:pt idx="472">
                  <c:v>0.5817</c:v>
                </c:pt>
                <c:pt idx="473">
                  <c:v>0.587</c:v>
                </c:pt>
                <c:pt idx="474">
                  <c:v>0.5856</c:v>
                </c:pt>
                <c:pt idx="475">
                  <c:v>0.5904</c:v>
                </c:pt>
                <c:pt idx="476">
                  <c:v>0.5457</c:v>
                </c:pt>
                <c:pt idx="477">
                  <c:v>0.5457</c:v>
                </c:pt>
                <c:pt idx="478">
                  <c:v>0.5832</c:v>
                </c:pt>
                <c:pt idx="479">
                  <c:v>0.5899</c:v>
                </c:pt>
                <c:pt idx="480">
                  <c:v>0.578</c:v>
                </c:pt>
                <c:pt idx="481">
                  <c:v>0.552</c:v>
                </c:pt>
                <c:pt idx="482">
                  <c:v>0.5179</c:v>
                </c:pt>
                <c:pt idx="483">
                  <c:v>0.5626</c:v>
                </c:pt>
                <c:pt idx="484">
                  <c:v>0.5581</c:v>
                </c:pt>
                <c:pt idx="485">
                  <c:v>0.5435</c:v>
                </c:pt>
                <c:pt idx="486">
                  <c:v>0.5368</c:v>
                </c:pt>
                <c:pt idx="487">
                  <c:v>0.5323</c:v>
                </c:pt>
                <c:pt idx="488">
                  <c:v>0.5341</c:v>
                </c:pt>
                <c:pt idx="489">
                  <c:v>0.5305</c:v>
                </c:pt>
                <c:pt idx="490">
                  <c:v>0.5318</c:v>
                </c:pt>
                <c:pt idx="491">
                  <c:v>0.524</c:v>
                </c:pt>
                <c:pt idx="492">
                  <c:v>0.5505</c:v>
                </c:pt>
                <c:pt idx="493">
                  <c:v>0.5961</c:v>
                </c:pt>
                <c:pt idx="494">
                  <c:v>0.5907</c:v>
                </c:pt>
                <c:pt idx="495">
                  <c:v>0.5974</c:v>
                </c:pt>
                <c:pt idx="496">
                  <c:v>0.5777</c:v>
                </c:pt>
                <c:pt idx="497">
                  <c:v>0.6214</c:v>
                </c:pt>
                <c:pt idx="498">
                  <c:v>0.574</c:v>
                </c:pt>
                <c:pt idx="499">
                  <c:v>0.6137</c:v>
                </c:pt>
                <c:pt idx="500">
                  <c:v>0.6194</c:v>
                </c:pt>
                <c:pt idx="501">
                  <c:v>0.621</c:v>
                </c:pt>
                <c:pt idx="502">
                  <c:v>0.5819</c:v>
                </c:pt>
                <c:pt idx="503">
                  <c:v>0.575</c:v>
                </c:pt>
                <c:pt idx="504">
                  <c:v>0.6126</c:v>
                </c:pt>
                <c:pt idx="505">
                  <c:v>0.6194</c:v>
                </c:pt>
                <c:pt idx="506">
                  <c:v>0.6597</c:v>
                </c:pt>
                <c:pt idx="507">
                  <c:v>0.6652</c:v>
                </c:pt>
                <c:pt idx="508">
                  <c:v>0.6898</c:v>
                </c:pt>
                <c:pt idx="509">
                  <c:v>0.6948</c:v>
                </c:pt>
                <c:pt idx="510">
                  <c:v>0.7052</c:v>
                </c:pt>
                <c:pt idx="511">
                  <c:v>0.7267</c:v>
                </c:pt>
                <c:pt idx="512">
                  <c:v>0.6992</c:v>
                </c:pt>
                <c:pt idx="513">
                  <c:v>0.718</c:v>
                </c:pt>
                <c:pt idx="514">
                  <c:v>0.7605</c:v>
                </c:pt>
                <c:pt idx="515">
                  <c:v>0.7078</c:v>
                </c:pt>
                <c:pt idx="516">
                  <c:v>0.7676</c:v>
                </c:pt>
                <c:pt idx="517">
                  <c:v>0.7705</c:v>
                </c:pt>
                <c:pt idx="518">
                  <c:v>0.7727</c:v>
                </c:pt>
                <c:pt idx="519">
                  <c:v>0.7753</c:v>
                </c:pt>
                <c:pt idx="520">
                  <c:v>0.7881</c:v>
                </c:pt>
                <c:pt idx="521">
                  <c:v>0.7861</c:v>
                </c:pt>
                <c:pt idx="522">
                  <c:v>0.796</c:v>
                </c:pt>
                <c:pt idx="523">
                  <c:v>0.7892</c:v>
                </c:pt>
                <c:pt idx="524">
                  <c:v>0.8018</c:v>
                </c:pt>
                <c:pt idx="525">
                  <c:v>0.7934</c:v>
                </c:pt>
                <c:pt idx="526">
                  <c:v>0.8035</c:v>
                </c:pt>
                <c:pt idx="527">
                  <c:v>0.7885</c:v>
                </c:pt>
                <c:pt idx="528">
                  <c:v>0.8011</c:v>
                </c:pt>
                <c:pt idx="529">
                  <c:v>0.7448</c:v>
                </c:pt>
                <c:pt idx="530">
                  <c:v>0.7921</c:v>
                </c:pt>
                <c:pt idx="531">
                  <c:v>0.8106</c:v>
                </c:pt>
                <c:pt idx="532">
                  <c:v>0.8193</c:v>
                </c:pt>
                <c:pt idx="533">
                  <c:v>0.831</c:v>
                </c:pt>
                <c:pt idx="534">
                  <c:v>0.8416</c:v>
                </c:pt>
                <c:pt idx="535">
                  <c:v>0.8286</c:v>
                </c:pt>
                <c:pt idx="536">
                  <c:v>0.8355</c:v>
                </c:pt>
                <c:pt idx="537">
                  <c:v>0.8409</c:v>
                </c:pt>
                <c:pt idx="538">
                  <c:v>0.8541</c:v>
                </c:pt>
                <c:pt idx="539">
                  <c:v>0.8569</c:v>
                </c:pt>
                <c:pt idx="540">
                  <c:v>0.8515</c:v>
                </c:pt>
                <c:pt idx="541">
                  <c:v>0.8606</c:v>
                </c:pt>
                <c:pt idx="542">
                  <c:v>0.8684</c:v>
                </c:pt>
                <c:pt idx="543">
                  <c:v>0.8529</c:v>
                </c:pt>
                <c:pt idx="544">
                  <c:v>0.8525</c:v>
                </c:pt>
                <c:pt idx="545">
                  <c:v>0.8562</c:v>
                </c:pt>
                <c:pt idx="546">
                  <c:v>0.8689</c:v>
                </c:pt>
                <c:pt idx="547">
                  <c:v>0.8569</c:v>
                </c:pt>
                <c:pt idx="548">
                  <c:v>0.8521</c:v>
                </c:pt>
                <c:pt idx="549">
                  <c:v>0.8574</c:v>
                </c:pt>
                <c:pt idx="550">
                  <c:v>0.8617</c:v>
                </c:pt>
                <c:pt idx="551">
                  <c:v>0.8661</c:v>
                </c:pt>
                <c:pt idx="552">
                  <c:v>0.8621</c:v>
                </c:pt>
                <c:pt idx="553">
                  <c:v>0.8436</c:v>
                </c:pt>
                <c:pt idx="554">
                  <c:v>0.8387</c:v>
                </c:pt>
                <c:pt idx="555">
                  <c:v>0.8234</c:v>
                </c:pt>
                <c:pt idx="556">
                  <c:v>0.86</c:v>
                </c:pt>
                <c:pt idx="557">
                  <c:v>0.9004</c:v>
                </c:pt>
                <c:pt idx="558">
                  <c:v>0.9457</c:v>
                </c:pt>
                <c:pt idx="559">
                  <c:v>0.9371</c:v>
                </c:pt>
                <c:pt idx="560">
                  <c:v>0.9204</c:v>
                </c:pt>
                <c:pt idx="561">
                  <c:v>0.9251</c:v>
                </c:pt>
                <c:pt idx="562">
                  <c:v>0.8894</c:v>
                </c:pt>
                <c:pt idx="563">
                  <c:v>0.8195</c:v>
                </c:pt>
                <c:pt idx="564">
                  <c:v>0.8842</c:v>
                </c:pt>
                <c:pt idx="565">
                  <c:v>0.8594</c:v>
                </c:pt>
                <c:pt idx="566">
                  <c:v>0.856</c:v>
                </c:pt>
                <c:pt idx="567">
                  <c:v>0.8566</c:v>
                </c:pt>
                <c:pt idx="568">
                  <c:v>0.8702</c:v>
                </c:pt>
                <c:pt idx="569">
                  <c:v>0.8851</c:v>
                </c:pt>
                <c:pt idx="570">
                  <c:v>0.8875</c:v>
                </c:pt>
                <c:pt idx="571">
                  <c:v>0.9012</c:v>
                </c:pt>
                <c:pt idx="572">
                  <c:v>0.9038</c:v>
                </c:pt>
                <c:pt idx="573">
                  <c:v>0.9055</c:v>
                </c:pt>
                <c:pt idx="574">
                  <c:v>0.9112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0881480"/>
        <c:axId val="-2140878472"/>
      </c:lineChart>
      <c:dateAx>
        <c:axId val="-2140881480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-2140878472"/>
        <c:crosses val="autoZero"/>
        <c:auto val="1"/>
        <c:lblOffset val="100"/>
        <c:baseTimeUnit val="days"/>
      </c:dateAx>
      <c:valAx>
        <c:axId val="-21408784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-2140881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3AE42D-1306-4496-85E9-1CFCDF01E9D1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D3926B-C3E1-4FE9-82F5-6547D9E3A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18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0DED3D-1641-45F9-A8D8-F4029443AC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964EB5-AE4A-44CA-BBD7-1A741FDA3B8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581B7-7EF8-4A5F-AF36-DE646D052CD4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BE94A-0886-4A0C-AB56-BE787B652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2512-39EC-4D53-9C4A-98737B938D01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62C3-E191-44E5-81A9-2F81298E7A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FCFF-AAC6-43ED-99C2-E906CE223DF2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7390-DBF8-4C07-ADB4-452AE5949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433EF-AC14-4322-9BF3-0510C7453135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760B5-E2BF-42D4-80D6-2E02A6506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994D-A21B-40A4-BB0F-ABA004C8301A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E33D7-B767-4A2F-8088-9CF0557D3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255FC-F6D5-464C-8DB2-CDF57DA80417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AA1DD-87D5-46DF-856D-30224D318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15157-77C7-4086-A571-CF2106B77A76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73935-3ED8-49D3-94B9-3129C0D31A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5EB6-4A2D-4877-BDB4-6CC6A9DF78FE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1E99-0837-495E-84D0-0FDA05AB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3344-56AE-4BAC-9123-7F19F8CE94F2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52DD9-2D54-4EDC-BE0F-2928EF80C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926D6-0067-4AC2-A856-152A3516E93D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A45B5-E4F3-4173-89C1-A024FE94A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8699-8B8E-435C-B13D-6239D5386B04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0274C-70D1-4B8C-9C64-EE9D81724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3F1249-29CB-4B22-BE86-91D5D1271272}" type="datetimeFigureOut">
              <a:rPr lang="en-US"/>
              <a:pPr>
                <a:defRPr/>
              </a:pPr>
              <a:t>5/1/13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7BE5DA-A06A-48B7-88F9-2E90A6698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adhedgefundtrader.com/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hedgefundtrader.com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/>
          <a:lstStyle/>
          <a:p>
            <a:r>
              <a:rPr lang="en-US" sz="2800" dirty="0"/>
              <a:t>Please Stand </a:t>
            </a:r>
            <a:r>
              <a:rPr lang="en-US" sz="2800" dirty="0" smtClean="0"/>
              <a:t>By for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John </a:t>
            </a:r>
            <a:r>
              <a:rPr lang="en-US" sz="2800" dirty="0" smtClean="0"/>
              <a:t>Thomas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Wednesday, May 1, 2013, San Francisco, CA</a:t>
            </a:r>
            <a:br>
              <a:rPr lang="en-US" sz="2800" dirty="0" smtClean="0"/>
            </a:br>
            <a:r>
              <a:rPr lang="en-US" sz="2800" dirty="0" smtClean="0"/>
              <a:t>Global Trading Dispatch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8077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Webinar will begin at 12:00 pm 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429000"/>
            <a:ext cx="2153322" cy="27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5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Strategy- Two Big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181600"/>
            <a:ext cx="27432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Ben Bernanke</a:t>
            </a:r>
            <a:br>
              <a:rPr lang="en-US" dirty="0" smtClean="0"/>
            </a:br>
            <a:r>
              <a:rPr lang="en-US" dirty="0" smtClean="0"/>
              <a:t>$85 bill/month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286000"/>
            <a:ext cx="26670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43100"/>
            <a:ext cx="2336800" cy="292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981200"/>
            <a:ext cx="2411771" cy="294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1400" y="52578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Shinzo Abe</a:t>
            </a:r>
            <a:br>
              <a:rPr lang="en-US" sz="3200" dirty="0" smtClean="0"/>
            </a:br>
            <a:r>
              <a:rPr lang="en-US" sz="3200" dirty="0" smtClean="0"/>
              <a:t>$85 bill/month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154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Reality Hits the Economy</a:t>
            </a:r>
            <a:br>
              <a:rPr lang="en-US" sz="3200" dirty="0" smtClean="0"/>
            </a:br>
            <a:r>
              <a:rPr lang="en-US" sz="2200" dirty="0" smtClean="0"/>
              <a:t>suddenly the data has flipped from mostly positive to mostly negative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*Q1 GPD 2.5% </a:t>
            </a:r>
            <a:r>
              <a:rPr lang="en-US" sz="2000" dirty="0" err="1" smtClean="0">
                <a:solidFill>
                  <a:srgbClr val="FF0000"/>
                </a:solidFill>
              </a:rPr>
              <a:t>vs</a:t>
            </a:r>
            <a:r>
              <a:rPr lang="en-US" sz="2000" dirty="0" smtClean="0">
                <a:solidFill>
                  <a:srgbClr val="FF0000"/>
                </a:solidFill>
              </a:rPr>
              <a:t>  3.0% expected, European, Chinese, and German PMI’s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still weak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*March consumer spending a weak 0.2</a:t>
            </a:r>
            <a:r>
              <a:rPr lang="en-US" sz="2000" dirty="0" smtClean="0">
                <a:solidFill>
                  <a:srgbClr val="FF0000"/>
                </a:solidFill>
              </a:rPr>
              <a:t>%, April ADP a weak 119,000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*China 7.7% Q1 GDP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*March headline CPI -0.2%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  1.5% YOY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*March retail sales -0.4%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*March Producer Price Index  -0.6%</a:t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en-US" sz="2000" dirty="0" smtClean="0">
                <a:solidFill>
                  <a:srgbClr val="FF0000"/>
                </a:solidFill>
              </a:rPr>
              <a:t>*Chicago PMI 49.0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576778"/>
            <a:ext cx="4276975" cy="240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3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/>
          <a:lstStyle/>
          <a:p>
            <a:r>
              <a:rPr lang="en-US" sz="3600" dirty="0" smtClean="0"/>
              <a:t>Weekly Jobless Claims</a:t>
            </a:r>
            <a:br>
              <a:rPr lang="en-US" sz="3600" dirty="0" smtClean="0"/>
            </a:br>
            <a:r>
              <a:rPr lang="en-US" sz="2400" dirty="0" smtClean="0">
                <a:solidFill>
                  <a:srgbClr val="008000"/>
                </a:solidFill>
              </a:rPr>
              <a:t>-16,000 jump to 339,000 is just weekly noise</a:t>
            </a:r>
            <a:br>
              <a:rPr lang="en-US" sz="2400" dirty="0" smtClean="0">
                <a:solidFill>
                  <a:srgbClr val="008000"/>
                </a:solidFill>
              </a:rPr>
            </a:br>
            <a:r>
              <a:rPr lang="en-US" sz="2400" dirty="0" smtClean="0">
                <a:solidFill>
                  <a:srgbClr val="008000"/>
                </a:solidFill>
              </a:rPr>
              <a:t>Downtrend still in place</a:t>
            </a:r>
            <a:endParaRPr lang="en-US" sz="2400" dirty="0">
              <a:solidFill>
                <a:srgbClr val="008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8721" b="8721"/>
          <a:stretch>
            <a:fillRect/>
          </a:stretch>
        </p:blipFill>
        <p:spPr>
          <a:xfrm>
            <a:off x="457200" y="1828800"/>
            <a:ext cx="8229600" cy="4297363"/>
          </a:xfrm>
        </p:spPr>
      </p:pic>
    </p:spTree>
    <p:extLst>
      <p:ext uri="{BB962C8B-B14F-4D97-AF65-F5344CB8AC3E}">
        <p14:creationId xmlns:p14="http://schemas.microsoft.com/office/powerpoint/2010/main" val="2343468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200" dirty="0" smtClean="0"/>
              <a:t>Bonds-Return to Safety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*Flood of Japanese buying hitting the market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*Is turning US Treasuries into JGB’s,</a:t>
            </a:r>
            <a:br>
              <a:rPr lang="en-US" sz="2000" dirty="0" smtClean="0"/>
            </a:br>
            <a:r>
              <a:rPr lang="en-US" sz="2000" dirty="0" smtClean="0"/>
              <a:t>which yield 0.60%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*Hedge fund longs close to record highs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*Longer term 10 year Treasury</a:t>
            </a:r>
            <a:br>
              <a:rPr lang="en-US" sz="2000" dirty="0" smtClean="0"/>
            </a:br>
            <a:r>
              <a:rPr lang="en-US" sz="2000" dirty="0" smtClean="0"/>
              <a:t> range 1.70%-2.50%</a:t>
            </a:r>
            <a:r>
              <a:rPr lang="en-US" sz="2000" dirty="0"/>
              <a:t> </a:t>
            </a:r>
            <a:r>
              <a:rPr lang="en-US" sz="2000" dirty="0" smtClean="0"/>
              <a:t>is broken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*I </a:t>
            </a:r>
            <a:r>
              <a:rPr lang="en-US" sz="2000" dirty="0" smtClean="0"/>
              <a:t>bailed </a:t>
            </a:r>
            <a:r>
              <a:rPr lang="en-US" sz="2000" dirty="0" smtClean="0"/>
              <a:t>on my (TBT) at cost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*Stand aside until sanity returns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67000"/>
            <a:ext cx="2690656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(TLT)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95" t="-12313" r="2588" b="-11033"/>
          <a:stretch/>
        </p:blipFill>
        <p:spPr>
          <a:xfrm>
            <a:off x="457200" y="498548"/>
            <a:ext cx="8229600" cy="6777876"/>
          </a:xfrm>
        </p:spPr>
      </p:pic>
    </p:spTree>
    <p:extLst>
      <p:ext uri="{BB962C8B-B14F-4D97-AF65-F5344CB8AC3E}">
        <p14:creationId xmlns:p14="http://schemas.microsoft.com/office/powerpoint/2010/main" val="945517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Short Treasuries (TBT)</a:t>
            </a:r>
            <a:br>
              <a:rPr lang="en-US" sz="3200" dirty="0" smtClean="0"/>
            </a:br>
            <a:r>
              <a:rPr lang="en-US" sz="1800" dirty="0" smtClean="0"/>
              <a:t>Bailed on long position at cost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916" t="-14540" r="-12369" b="-18321"/>
          <a:stretch/>
        </p:blipFill>
        <p:spPr>
          <a:xfrm>
            <a:off x="457200" y="712212"/>
            <a:ext cx="8229600" cy="6291198"/>
          </a:xfrm>
        </p:spPr>
      </p:pic>
    </p:spTree>
    <p:extLst>
      <p:ext uri="{BB962C8B-B14F-4D97-AF65-F5344CB8AC3E}">
        <p14:creationId xmlns:p14="http://schemas.microsoft.com/office/powerpoint/2010/main" val="2637695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Municipal Bonds (MUB)-2.84% yield,</a:t>
            </a:r>
            <a:br>
              <a:rPr lang="en-US" sz="3200" dirty="0" smtClean="0"/>
            </a:br>
            <a:r>
              <a:rPr lang="en-US" sz="2400" dirty="0"/>
              <a:t>M</a:t>
            </a:r>
            <a:r>
              <a:rPr lang="en-US" sz="2400" dirty="0" smtClean="0"/>
              <a:t>ix of AAA, AA, and A rated bonds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791" t="-13562" r="-11878" b="-14065"/>
          <a:stretch/>
        </p:blipFill>
        <p:spPr>
          <a:xfrm>
            <a:off x="457200" y="700342"/>
            <a:ext cx="8229600" cy="6255588"/>
          </a:xfrm>
        </p:spPr>
      </p:pic>
    </p:spTree>
    <p:extLst>
      <p:ext uri="{BB962C8B-B14F-4D97-AF65-F5344CB8AC3E}">
        <p14:creationId xmlns:p14="http://schemas.microsoft.com/office/powerpoint/2010/main" val="2335619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(JNK)-</a:t>
            </a:r>
            <a:r>
              <a:rPr lang="en-US" sz="2800" dirty="0" smtClean="0"/>
              <a:t>6.64% Yield</a:t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6169" t="-7659" r="-13462" b="-13711"/>
          <a:stretch/>
        </p:blipFill>
        <p:spPr>
          <a:xfrm>
            <a:off x="457200" y="759692"/>
            <a:ext cx="8229600" cy="6208107"/>
          </a:xfrm>
        </p:spPr>
      </p:pic>
    </p:spTree>
    <p:extLst>
      <p:ext uri="{BB962C8B-B14F-4D97-AF65-F5344CB8AC3E}">
        <p14:creationId xmlns:p14="http://schemas.microsoft.com/office/powerpoint/2010/main" val="4292069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sz="2800" dirty="0" smtClean="0"/>
              <a:t>Stocks-Risk is Rising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*No 5% pullback for 6 months</a:t>
            </a:r>
            <a:br>
              <a:rPr lang="en-US" sz="2000" dirty="0" smtClean="0"/>
            </a:br>
            <a:r>
              <a:rPr lang="en-US" sz="2000" dirty="0" smtClean="0"/>
              <a:t>only 3 times in history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*Buy the dip crowd still sitting under the market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*75% of companies beating very low</a:t>
            </a:r>
            <a:br>
              <a:rPr lang="en-US" sz="2000" dirty="0" smtClean="0"/>
            </a:br>
            <a:r>
              <a:rPr lang="en-US" sz="2000" dirty="0" smtClean="0"/>
              <a:t>forecasts on no revenue growth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*Top of 13 year channel is extremely high risk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*Potential returns are now very low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*Only buy deep laggards, like technology or </a:t>
            </a:r>
            <a:r>
              <a:rPr lang="en-US" sz="2000" dirty="0" smtClean="0"/>
              <a:t>commodities, balance with shorts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752600"/>
            <a:ext cx="3213100" cy="21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19963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 Average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989" t="-12139" r="-12203" b="-17015"/>
          <a:stretch/>
        </p:blipFill>
        <p:spPr>
          <a:xfrm>
            <a:off x="457200" y="688471"/>
            <a:ext cx="8229600" cy="6314939"/>
          </a:xfrm>
        </p:spPr>
      </p:pic>
    </p:spTree>
    <p:extLst>
      <p:ext uri="{BB962C8B-B14F-4D97-AF65-F5344CB8AC3E}">
        <p14:creationId xmlns:p14="http://schemas.microsoft.com/office/powerpoint/2010/main" val="392459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Mad Hedge Fund Trader</a:t>
            </a:r>
            <a:br>
              <a:rPr lang="en-US" sz="2800" dirty="0" smtClean="0"/>
            </a:br>
            <a:r>
              <a:rPr lang="en-US" sz="2800" dirty="0" smtClean="0"/>
              <a:t>“Nothing to Do”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 rtlCol="0">
            <a:normAutofit fontScale="6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002060"/>
                </a:solidFill>
              </a:rPr>
              <a:t>Diary of a Mad Hedge Fund Trader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San Francisco, CA, May </a:t>
            </a:r>
            <a:r>
              <a:rPr lang="en-US" b="1" i="1" dirty="0"/>
              <a:t>1</a:t>
            </a:r>
            <a:r>
              <a:rPr lang="en-US" b="1" i="1" dirty="0" smtClean="0"/>
              <a:t>, 2013</a:t>
            </a:r>
            <a:br>
              <a:rPr lang="en-US" b="1" i="1" dirty="0" smtClean="0"/>
            </a:br>
            <a:r>
              <a:rPr lang="en-US" sz="4400" dirty="0" smtClean="0">
                <a:solidFill>
                  <a:srgbClr val="0070C0"/>
                </a:solidFill>
                <a:hlinkClick r:id="rId3"/>
              </a:rPr>
              <a:t>www.madhedgefundtrader.com</a:t>
            </a:r>
            <a:r>
              <a:rPr lang="en-US" sz="4400" dirty="0" smtClean="0">
                <a:solidFill>
                  <a:srgbClr val="0070C0"/>
                </a:solidFill>
              </a:rPr>
              <a:t> </a:t>
            </a:r>
            <a:br>
              <a:rPr lang="en-US" sz="4400" dirty="0" smtClean="0">
                <a:solidFill>
                  <a:srgbClr val="0070C0"/>
                </a:solidFill>
              </a:rPr>
            </a:br>
            <a:r>
              <a:rPr lang="en-US" sz="4400" dirty="0" smtClean="0"/>
              <a:t/>
            </a:r>
            <a:br>
              <a:rPr lang="en-US" sz="4400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400" y="1447800"/>
            <a:ext cx="3546542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(SPY)-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Long </a:t>
            </a:r>
            <a:r>
              <a:rPr lang="en-US" sz="2000" dirty="0"/>
              <a:t>5</a:t>
            </a:r>
            <a:r>
              <a:rPr lang="en-US" sz="2000" dirty="0" smtClean="0"/>
              <a:t>/$143-$148 call spread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7" t="737" r="-2188" b="-28760"/>
          <a:stretch/>
        </p:blipFill>
        <p:spPr>
          <a:xfrm>
            <a:off x="457200" y="1495643"/>
            <a:ext cx="8229600" cy="6196238"/>
          </a:xfrm>
        </p:spPr>
      </p:pic>
    </p:spTree>
    <p:extLst>
      <p:ext uri="{BB962C8B-B14F-4D97-AF65-F5344CB8AC3E}">
        <p14:creationId xmlns:p14="http://schemas.microsoft.com/office/powerpoint/2010/main" val="3115419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(SPX)-The 30,000 view</a:t>
            </a:r>
            <a:r>
              <a:rPr lang="en-US" sz="3600" smtClean="0"/>
              <a:t/>
            </a:r>
            <a:br>
              <a:rPr lang="en-US" sz="3600" smtClean="0"/>
            </a:br>
            <a:r>
              <a:rPr lang="en-US" sz="2400" dirty="0"/>
              <a:t>E</a:t>
            </a:r>
            <a:r>
              <a:rPr lang="en-US" sz="2400" smtClean="0"/>
              <a:t>xpect </a:t>
            </a:r>
            <a:r>
              <a:rPr lang="en-US" sz="2400" dirty="0" smtClean="0"/>
              <a:t>a long churn at the triple top</a:t>
            </a:r>
            <a:endParaRPr lang="en-US" sz="2400" dirty="0"/>
          </a:p>
        </p:txBody>
      </p:sp>
      <p:sp>
        <p:nvSpPr>
          <p:cNvPr id="7" name="Down Arrow Callout 6"/>
          <p:cNvSpPr/>
          <p:nvPr/>
        </p:nvSpPr>
        <p:spPr>
          <a:xfrm>
            <a:off x="7467600" y="0"/>
            <a:ext cx="1447800" cy="1295400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Fail</a:t>
            </a:r>
            <a:br>
              <a:rPr lang="en-US" sz="2800" dirty="0" smtClean="0"/>
            </a:br>
            <a:r>
              <a:rPr lang="en-US" sz="2800" dirty="0" smtClean="0"/>
              <a:t>Here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0" t="-13715" r="-6625" b="-10896"/>
          <a:stretch/>
        </p:blipFill>
        <p:spPr bwMode="auto">
          <a:xfrm>
            <a:off x="457200" y="735952"/>
            <a:ext cx="8229600" cy="6255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3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(QQQ)-Top of the Up Channel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Has the Rotation Started?</a:t>
            </a:r>
            <a:endParaRPr lang="en-US" sz="2400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921" b="-725"/>
          <a:stretch/>
        </p:blipFill>
        <p:spPr bwMode="auto">
          <a:xfrm>
            <a:off x="609600" y="-152400"/>
            <a:ext cx="82296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16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(VIX)-</a:t>
            </a:r>
            <a:r>
              <a:rPr lang="en-US" sz="3600" dirty="0" err="1" smtClean="0"/>
              <a:t>Dieing</a:t>
            </a:r>
            <a:r>
              <a:rPr lang="en-US" sz="3600" dirty="0" smtClean="0"/>
              <a:t> a Slow Death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845" t="-14325" r="-14876" b="-20486"/>
          <a:stretch/>
        </p:blipFill>
        <p:spPr>
          <a:xfrm>
            <a:off x="457200" y="735952"/>
            <a:ext cx="8229600" cy="6255588"/>
          </a:xfrm>
        </p:spPr>
      </p:pic>
    </p:spTree>
    <p:extLst>
      <p:ext uri="{BB962C8B-B14F-4D97-AF65-F5344CB8AC3E}">
        <p14:creationId xmlns:p14="http://schemas.microsoft.com/office/powerpoint/2010/main" val="2707629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(AAPL)- The Bottom is In</a:t>
            </a:r>
            <a:br>
              <a:rPr lang="en-US" sz="2800" dirty="0" smtClean="0"/>
            </a:br>
            <a:r>
              <a:rPr lang="en-US" sz="1800" dirty="0" smtClean="0"/>
              <a:t>50 day moving average in play for an upside </a:t>
            </a:r>
            <a:r>
              <a:rPr lang="en-US" sz="1800" dirty="0" smtClean="0"/>
              <a:t>breakout</a:t>
            </a:r>
            <a:br>
              <a:rPr lang="en-US" sz="1800" dirty="0" smtClean="0"/>
            </a:br>
            <a:r>
              <a:rPr lang="en-US" sz="1800" dirty="0" smtClean="0"/>
              <a:t>long the 6/$380-$410 call spread</a:t>
            </a:r>
            <a:endParaRPr lang="en-US" sz="1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55" t="-18401" r="-710" b="-14408"/>
          <a:stretch/>
        </p:blipFill>
        <p:spPr>
          <a:xfrm>
            <a:off x="304800" y="457200"/>
            <a:ext cx="8610600" cy="6736133"/>
          </a:xfrm>
        </p:spPr>
      </p:pic>
    </p:spTree>
    <p:extLst>
      <p:ext uri="{BB962C8B-B14F-4D97-AF65-F5344CB8AC3E}">
        <p14:creationId xmlns:p14="http://schemas.microsoft.com/office/powerpoint/2010/main" val="2816658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(GOOG)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2933" t="-11405" r="-7467" b="-13088"/>
          <a:stretch/>
        </p:blipFill>
        <p:spPr>
          <a:xfrm>
            <a:off x="457200" y="759692"/>
            <a:ext cx="8229600" cy="6219977"/>
          </a:xfrm>
        </p:spPr>
      </p:pic>
    </p:spTree>
    <p:extLst>
      <p:ext uri="{BB962C8B-B14F-4D97-AF65-F5344CB8AC3E}">
        <p14:creationId xmlns:p14="http://schemas.microsoft.com/office/powerpoint/2010/main" val="898589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Russell 2000 (IWM)</a:t>
            </a:r>
            <a:br>
              <a:rPr lang="en-US" sz="3600" dirty="0" smtClean="0"/>
            </a:br>
            <a:r>
              <a:rPr lang="en-US" sz="2400" dirty="0" smtClean="0"/>
              <a:t>Target the 5/$96-$99 bear put spread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649" t="-31298" r="311" b="-29704"/>
          <a:stretch/>
        </p:blipFill>
        <p:spPr>
          <a:xfrm>
            <a:off x="457200" y="0"/>
            <a:ext cx="8229600" cy="7739362"/>
          </a:xfrm>
        </p:spPr>
      </p:pic>
    </p:spTree>
    <p:extLst>
      <p:ext uri="{BB962C8B-B14F-4D97-AF65-F5344CB8AC3E}">
        <p14:creationId xmlns:p14="http://schemas.microsoft.com/office/powerpoint/2010/main" val="3745919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(IWM)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7843" t="-13015" r="-11727" b="-13516"/>
          <a:stretch/>
        </p:blipFill>
        <p:spPr>
          <a:xfrm>
            <a:off x="457200" y="735952"/>
            <a:ext cx="8229600" cy="6231847"/>
          </a:xfrm>
        </p:spPr>
      </p:pic>
    </p:spTree>
    <p:extLst>
      <p:ext uri="{BB962C8B-B14F-4D97-AF65-F5344CB8AC3E}">
        <p14:creationId xmlns:p14="http://schemas.microsoft.com/office/powerpoint/2010/main" val="1426139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sz="3600" dirty="0" smtClean="0"/>
              <a:t>Shanghai-Still Trending Down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7291" t="-13933" r="-12340" b="-16940"/>
          <a:stretch/>
        </p:blipFill>
        <p:spPr>
          <a:xfrm>
            <a:off x="457200" y="747822"/>
            <a:ext cx="8229600" cy="6243718"/>
          </a:xfrm>
        </p:spPr>
      </p:pic>
    </p:spTree>
    <p:extLst>
      <p:ext uri="{BB962C8B-B14F-4D97-AF65-F5344CB8AC3E}">
        <p14:creationId xmlns:p14="http://schemas.microsoft.com/office/powerpoint/2010/main" val="144511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(DXJ)-</a:t>
            </a:r>
            <a:r>
              <a:rPr lang="en-US" sz="2400" dirty="0" smtClean="0"/>
              <a:t>-Nikkei with hedged yen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670" t="-11113" r="-18935" b="-19778"/>
          <a:stretch/>
        </p:blipFill>
        <p:spPr>
          <a:xfrm>
            <a:off x="457200" y="688472"/>
            <a:ext cx="8229600" cy="6291198"/>
          </a:xfrm>
        </p:spPr>
      </p:pic>
    </p:spTree>
    <p:extLst>
      <p:ext uri="{BB962C8B-B14F-4D97-AF65-F5344CB8AC3E}">
        <p14:creationId xmlns:p14="http://schemas.microsoft.com/office/powerpoint/2010/main" val="90201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2013 Schedule-Updated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May 8 Las Vegas</a:t>
            </a:r>
            <a:br>
              <a:rPr lang="en-US" sz="2400" dirty="0" smtClean="0"/>
            </a:br>
            <a:r>
              <a:rPr lang="en-US" sz="2400" dirty="0" smtClean="0"/>
              <a:t>July 2 New York</a:t>
            </a:r>
            <a:br>
              <a:rPr lang="en-US" sz="2400" dirty="0" smtClean="0"/>
            </a:br>
            <a:r>
              <a:rPr lang="en-US" sz="2400" dirty="0" smtClean="0"/>
              <a:t>July 8 London, England</a:t>
            </a:r>
            <a:br>
              <a:rPr lang="en-US" sz="2400" dirty="0" smtClean="0"/>
            </a:br>
            <a:r>
              <a:rPr lang="en-US" sz="2400" dirty="0" smtClean="0"/>
              <a:t>July 12 Amsterdam, Neth.</a:t>
            </a:r>
            <a:br>
              <a:rPr lang="en-US" sz="2400" dirty="0" smtClean="0"/>
            </a:br>
            <a:r>
              <a:rPr lang="en-US" sz="2400" dirty="0" smtClean="0"/>
              <a:t>July 16 Berlin, Germany</a:t>
            </a:r>
            <a:br>
              <a:rPr lang="en-US" sz="2400" dirty="0" smtClean="0"/>
            </a:br>
            <a:r>
              <a:rPr lang="en-US" sz="2400" dirty="0" smtClean="0"/>
              <a:t>July 18 Frankfurt, Germany</a:t>
            </a:r>
            <a:br>
              <a:rPr lang="en-US" sz="2400" dirty="0" smtClean="0"/>
            </a:br>
            <a:r>
              <a:rPr lang="en-US" sz="2400" dirty="0" smtClean="0"/>
              <a:t>July 25 Portofino, Italy</a:t>
            </a:r>
            <a:br>
              <a:rPr lang="en-US" sz="2400" dirty="0" smtClean="0"/>
            </a:br>
            <a:r>
              <a:rPr lang="en-US" sz="2400" dirty="0" smtClean="0"/>
              <a:t>August 1 Mykonos, Greece</a:t>
            </a:r>
            <a:br>
              <a:rPr lang="en-US" sz="2400" dirty="0" smtClean="0"/>
            </a:br>
            <a:r>
              <a:rPr lang="en-US" sz="2400" dirty="0" smtClean="0"/>
              <a:t>August 9 Zermatt, Switzerland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438400"/>
            <a:ext cx="357909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97433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Microsoft-Stock of the Week,</a:t>
            </a:r>
            <a:br>
              <a:rPr lang="en-US" sz="3600" b="1" dirty="0" smtClean="0"/>
            </a:br>
            <a:r>
              <a:rPr lang="en-US" sz="2800" b="1" dirty="0" smtClean="0"/>
              <a:t>Old Tech </a:t>
            </a:r>
            <a:r>
              <a:rPr lang="en-US" sz="2800" b="1" smtClean="0"/>
              <a:t>is Back!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824" t="-8646" r="-9056" b="-13574"/>
          <a:stretch/>
        </p:blipFill>
        <p:spPr>
          <a:xfrm>
            <a:off x="296739" y="1066800"/>
            <a:ext cx="8629157" cy="5912869"/>
          </a:xfrm>
        </p:spPr>
      </p:pic>
    </p:spTree>
    <p:extLst>
      <p:ext uri="{BB962C8B-B14F-4D97-AF65-F5344CB8AC3E}">
        <p14:creationId xmlns:p14="http://schemas.microsoft.com/office/powerpoint/2010/main" val="16377449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(INTC)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20633" t="-14769" r="-20331" b="-21789"/>
          <a:stretch/>
        </p:blipFill>
        <p:spPr>
          <a:xfrm>
            <a:off x="457200" y="712212"/>
            <a:ext cx="8229600" cy="6255588"/>
          </a:xfrm>
        </p:spPr>
      </p:pic>
    </p:spTree>
    <p:extLst>
      <p:ext uri="{BB962C8B-B14F-4D97-AF65-F5344CB8AC3E}">
        <p14:creationId xmlns:p14="http://schemas.microsoft.com/office/powerpoint/2010/main" val="2352623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Dollar</a:t>
            </a:r>
            <a:r>
              <a:rPr lang="en-US" sz="3600" dirty="0"/>
              <a:t> </a:t>
            </a:r>
            <a:r>
              <a:rPr lang="en-US" sz="3600" dirty="0" smtClean="0"/>
              <a:t>Rally Stalls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*Golden week holidays trigger profit taking on Yen shorts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*Japanese profit taking</a:t>
            </a:r>
            <a:r>
              <a:rPr lang="en-US" sz="2000" dirty="0"/>
              <a:t> </a:t>
            </a:r>
            <a:r>
              <a:rPr lang="en-US" sz="2000" dirty="0" smtClean="0"/>
              <a:t>on foreign assets has put a floor under the yen at 100.</a:t>
            </a:r>
            <a:br>
              <a:rPr lang="en-US" sz="2000" dirty="0" smtClean="0"/>
            </a:br>
            <a:r>
              <a:rPr lang="en-US" sz="2000" dirty="0" smtClean="0"/>
              <a:t> (a sudden </a:t>
            </a:r>
            <a:r>
              <a:rPr lang="en-US" sz="2000" dirty="0" smtClean="0"/>
              <a:t>25% </a:t>
            </a:r>
            <a:r>
              <a:rPr lang="en-US" sz="2000" dirty="0" smtClean="0"/>
              <a:t>gain on $2 trillion in assets)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*An entry point for those who missed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*Imminent interest rates cut in Europe</a:t>
            </a:r>
            <a:br>
              <a:rPr lang="en-US" sz="2000" dirty="0" smtClean="0"/>
            </a:br>
            <a:r>
              <a:rPr lang="en-US" sz="2000" dirty="0" smtClean="0"/>
              <a:t>cuts the knees out from Euro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*Week US economic data</a:t>
            </a:r>
            <a:br>
              <a:rPr lang="en-US" sz="2000" dirty="0" smtClean="0"/>
            </a:br>
            <a:r>
              <a:rPr lang="en-US" sz="2000" dirty="0" smtClean="0"/>
              <a:t> feeding into weak dollar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0" y="3810000"/>
            <a:ext cx="4318000" cy="295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99616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Long Dollar Basket (UUP)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347" t="-10768" r="-10265" b="-16292"/>
          <a:stretch/>
        </p:blipFill>
        <p:spPr>
          <a:xfrm>
            <a:off x="457200" y="688471"/>
            <a:ext cx="8229600" cy="6303069"/>
          </a:xfrm>
        </p:spPr>
      </p:pic>
    </p:spTree>
    <p:extLst>
      <p:ext uri="{BB962C8B-B14F-4D97-AF65-F5344CB8AC3E}">
        <p14:creationId xmlns:p14="http://schemas.microsoft.com/office/powerpoint/2010/main" val="422677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Euro (FXE)</a:t>
            </a:r>
            <a:br>
              <a:rPr lang="en-US" sz="3200" dirty="0" smtClean="0"/>
            </a:b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74" t="-15119" r="-7181" b="-7696"/>
          <a:stretch/>
        </p:blipFill>
        <p:spPr>
          <a:xfrm>
            <a:off x="-838200" y="228600"/>
            <a:ext cx="9829800" cy="6953258"/>
          </a:xfrm>
        </p:spPr>
      </p:pic>
    </p:spTree>
    <p:extLst>
      <p:ext uri="{BB962C8B-B14F-4D97-AF65-F5344CB8AC3E}">
        <p14:creationId xmlns:p14="http://schemas.microsoft.com/office/powerpoint/2010/main" val="284912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Australian Dollar (FXA)</a:t>
            </a:r>
            <a:br>
              <a:rPr lang="en-US" sz="3200" dirty="0" smtClean="0"/>
            </a:br>
            <a:r>
              <a:rPr lang="en-US" sz="2400" dirty="0" smtClean="0"/>
              <a:t>Commodity Collapse Means dump Aussie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58" t="-12938" r="-265" b="-17435"/>
          <a:stretch/>
        </p:blipFill>
        <p:spPr>
          <a:xfrm>
            <a:off x="457200" y="771562"/>
            <a:ext cx="8229600" cy="6219978"/>
          </a:xfrm>
        </p:spPr>
      </p:pic>
    </p:spTree>
    <p:extLst>
      <p:ext uri="{BB962C8B-B14F-4D97-AF65-F5344CB8AC3E}">
        <p14:creationId xmlns:p14="http://schemas.microsoft.com/office/powerpoint/2010/main" val="3587365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600" dirty="0" smtClean="0"/>
              <a:t>Japanese Yen (FXY)</a:t>
            </a:r>
            <a:r>
              <a:rPr lang="en-US" sz="2400" b="1" dirty="0" smtClean="0"/>
              <a:t>-</a:t>
            </a:r>
            <a:br>
              <a:rPr lang="en-US" sz="2400" b="1" dirty="0" smtClean="0"/>
            </a:br>
            <a:r>
              <a:rPr lang="en-US" sz="2400" b="1" dirty="0" smtClean="0"/>
              <a:t>Aim for the 6/$103-$106 in-the-money bear put spread</a:t>
            </a:r>
            <a:endParaRPr lang="en-U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12" t="243" r="-1130" b="-9045"/>
          <a:stretch/>
        </p:blipFill>
        <p:spPr>
          <a:xfrm>
            <a:off x="457200" y="1614345"/>
            <a:ext cx="8229600" cy="5329714"/>
          </a:xfrm>
        </p:spPr>
      </p:pic>
    </p:spTree>
    <p:extLst>
      <p:ext uri="{BB962C8B-B14F-4D97-AF65-F5344CB8AC3E}">
        <p14:creationId xmlns:p14="http://schemas.microsoft.com/office/powerpoint/2010/main" val="2743972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(YCS)-200% short yen ETF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6" t="-11058" r="-124" b="-21380"/>
          <a:stretch/>
        </p:blipFill>
        <p:spPr>
          <a:xfrm>
            <a:off x="457200" y="735952"/>
            <a:ext cx="8229600" cy="6255588"/>
          </a:xfrm>
        </p:spPr>
      </p:pic>
    </p:spTree>
    <p:extLst>
      <p:ext uri="{BB962C8B-B14F-4D97-AF65-F5344CB8AC3E}">
        <p14:creationId xmlns:p14="http://schemas.microsoft.com/office/powerpoint/2010/main" val="265865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r>
              <a:rPr lang="en-US" dirty="0" smtClean="0"/>
              <a:t>-</a:t>
            </a:r>
            <a:r>
              <a:rPr lang="en-US" dirty="0" smtClean="0"/>
              <a:t>Taking the Heat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/>
              <a:t>*Is feeling the global economic slowdown more than stocks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*Ranges too narrow to trade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*Has become a professional only market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*Weak global growth holding it back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*Gasoline may fall going</a:t>
            </a:r>
            <a:br>
              <a:rPr lang="en-US" sz="2400" dirty="0" smtClean="0"/>
            </a:br>
            <a:r>
              <a:rPr lang="en-US" sz="2400" dirty="0" smtClean="0"/>
              <a:t>into summer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 err="1" smtClean="0"/>
              <a:t>Natgas</a:t>
            </a:r>
            <a:r>
              <a:rPr lang="en-US" sz="2400" dirty="0" smtClean="0"/>
              <a:t> gets a second wind on</a:t>
            </a:r>
            <a:br>
              <a:rPr lang="en-US" sz="2400" dirty="0" smtClean="0"/>
            </a:br>
            <a:r>
              <a:rPr lang="en-US" sz="2400" dirty="0" smtClean="0"/>
              <a:t>late winter storms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Crude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0635" t="-10954" r="-15459" b="-14784"/>
          <a:stretch/>
        </p:blipFill>
        <p:spPr>
          <a:xfrm>
            <a:off x="457200" y="700342"/>
            <a:ext cx="8229600" cy="6267458"/>
          </a:xfrm>
        </p:spPr>
      </p:pic>
    </p:spTree>
    <p:extLst>
      <p:ext uri="{BB962C8B-B14F-4D97-AF65-F5344CB8AC3E}">
        <p14:creationId xmlns:p14="http://schemas.microsoft.com/office/powerpoint/2010/main" val="2964481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MHFT </a:t>
            </a:r>
            <a:r>
              <a:rPr lang="en-US" sz="2800" dirty="0"/>
              <a:t>Global Strategy Luncheons</a:t>
            </a:r>
            <a:br>
              <a:rPr lang="en-US" sz="2800" dirty="0"/>
            </a:br>
            <a:r>
              <a:rPr lang="en-US" sz="2800" dirty="0"/>
              <a:t>Buy tickets at </a:t>
            </a:r>
            <a:r>
              <a:rPr lang="en-US" sz="2800" dirty="0">
                <a:hlinkClick r:id="rId2"/>
              </a:rPr>
              <a:t>www.madhedgefundtrader.com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 flipH="1">
            <a:off x="5257800" y="1447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New York</a:t>
            </a:r>
            <a:br>
              <a:rPr lang="en-US" sz="2400" b="1" dirty="0" smtClean="0"/>
            </a:br>
            <a:r>
              <a:rPr lang="en-US" sz="2400" b="1" dirty="0" smtClean="0"/>
              <a:t>July 2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524000"/>
            <a:ext cx="169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Las Vegas</a:t>
            </a:r>
            <a:br>
              <a:rPr lang="en-US" sz="2400" b="1" dirty="0" smtClean="0"/>
            </a:br>
            <a:r>
              <a:rPr lang="en-US" sz="2400" b="1" dirty="0" smtClean="0"/>
              <a:t>May 8</a:t>
            </a:r>
            <a:endParaRPr lang="en-US" sz="2400" b="1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38862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l_fi" descr="Description: http://www.mapsofworld.com/travel-destinations/images/empire-state-building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438400"/>
            <a:ext cx="2609850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25063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(USO)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668" t="-10877" r="-11154" b="-14207"/>
          <a:stretch/>
        </p:blipFill>
        <p:spPr>
          <a:xfrm>
            <a:off x="457200" y="700342"/>
            <a:ext cx="8229600" cy="6279328"/>
          </a:xfrm>
        </p:spPr>
      </p:pic>
    </p:spTree>
    <p:extLst>
      <p:ext uri="{BB962C8B-B14F-4D97-AF65-F5344CB8AC3E}">
        <p14:creationId xmlns:p14="http://schemas.microsoft.com/office/powerpoint/2010/main" val="773531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Natural Gas</a:t>
            </a:r>
            <a:r>
              <a:rPr lang="en-US" sz="3200" dirty="0" smtClean="0"/>
              <a:t>-</a:t>
            </a:r>
            <a:r>
              <a:rPr lang="en-US" sz="3200" dirty="0" smtClean="0"/>
              <a:t>Boost from late winter storm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102" t="-10978" r="-10141" b="-17097"/>
          <a:stretch/>
        </p:blipFill>
        <p:spPr>
          <a:xfrm>
            <a:off x="457200" y="1295400"/>
            <a:ext cx="8229600" cy="5684269"/>
          </a:xfrm>
        </p:spPr>
      </p:pic>
    </p:spTree>
    <p:extLst>
      <p:ext uri="{BB962C8B-B14F-4D97-AF65-F5344CB8AC3E}">
        <p14:creationId xmlns:p14="http://schemas.microsoft.com/office/powerpoint/2010/main" val="1674074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Copper- China drag still </a:t>
            </a:r>
            <a:r>
              <a:rPr lang="en-US" sz="3200" dirty="0" smtClean="0"/>
              <a:t>hurts</a:t>
            </a:r>
            <a:br>
              <a:rPr lang="en-US" sz="3200" dirty="0" smtClean="0"/>
            </a:br>
            <a:r>
              <a:rPr lang="en-US" sz="2400" dirty="0" smtClean="0"/>
              <a:t>a new type of Chinese GDP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962" t="-17852" r="-6350" b="-11024"/>
          <a:stretch/>
        </p:blipFill>
        <p:spPr>
          <a:xfrm>
            <a:off x="457200" y="533400"/>
            <a:ext cx="8229600" cy="6422530"/>
          </a:xfrm>
        </p:spPr>
      </p:pic>
    </p:spTree>
    <p:extLst>
      <p:ext uri="{BB962C8B-B14F-4D97-AF65-F5344CB8AC3E}">
        <p14:creationId xmlns:p14="http://schemas.microsoft.com/office/powerpoint/2010/main" val="2125340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US" sz="2800" dirty="0" smtClean="0"/>
              <a:t>Precious Metals-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Sell the short covering bounce to $1,500</a:t>
            </a:r>
            <a:br>
              <a:rPr lang="en-US" sz="2800" dirty="0" smtClean="0"/>
            </a:br>
            <a:r>
              <a:rPr lang="en-US" sz="2800" dirty="0" smtClean="0"/>
              <a:t>Buy the (GLD) 6/$150-$155 put spread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00200"/>
            <a:ext cx="5410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*Huge short covering rally hits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*Goldman Sachs covers its short</a:t>
            </a:r>
          </a:p>
          <a:p>
            <a:endParaRPr lang="en-US" sz="2000" dirty="0"/>
          </a:p>
          <a:p>
            <a:r>
              <a:rPr lang="en-US" sz="2000" dirty="0" smtClean="0"/>
              <a:t>*Margin calls are done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*Huge physical buying is meeting</a:t>
            </a:r>
            <a:br>
              <a:rPr lang="en-US" sz="2000" dirty="0" smtClean="0"/>
            </a:br>
            <a:r>
              <a:rPr lang="en-US" sz="2000" dirty="0" smtClean="0"/>
              <a:t>  massive paper selling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*Hedge fund redemptions still pressuring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*There are no value players in gold</a:t>
            </a:r>
            <a:br>
              <a:rPr lang="en-US" sz="2000" dirty="0" smtClean="0"/>
            </a:br>
            <a:r>
              <a:rPr lang="en-US" sz="2000" dirty="0" smtClean="0"/>
              <a:t>  no interest payment, no dividend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*US mint runs out of gold Eagles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2133600"/>
            <a:ext cx="282757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0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Gold-The dead cat bounce</a:t>
            </a:r>
            <a:br>
              <a:rPr lang="en-US" sz="3600" dirty="0" smtClean="0"/>
            </a:br>
            <a:r>
              <a:rPr lang="en-US" sz="2400" dirty="0" smtClean="0"/>
              <a:t>Target the 6/$150-$155 in-the-money bear put spread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5806" t="-11140" r="-17055" b="-16731"/>
          <a:stretch/>
        </p:blipFill>
        <p:spPr>
          <a:xfrm>
            <a:off x="457200" y="914400"/>
            <a:ext cx="8229600" cy="6053400"/>
          </a:xfrm>
        </p:spPr>
      </p:pic>
    </p:spTree>
    <p:extLst>
      <p:ext uri="{BB962C8B-B14F-4D97-AF65-F5344CB8AC3E}">
        <p14:creationId xmlns:p14="http://schemas.microsoft.com/office/powerpoint/2010/main" val="402364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Silver (SLV)</a:t>
            </a:r>
            <a:endParaRPr lang="en-US" sz="1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745" t="-11919" r="-7798" b="-10768"/>
          <a:stretch/>
        </p:blipFill>
        <p:spPr>
          <a:xfrm>
            <a:off x="457200" y="762000"/>
            <a:ext cx="8229600" cy="6205799"/>
          </a:xfrm>
        </p:spPr>
      </p:pic>
    </p:spTree>
    <p:extLst>
      <p:ext uri="{BB962C8B-B14F-4D97-AF65-F5344CB8AC3E}">
        <p14:creationId xmlns:p14="http://schemas.microsoft.com/office/powerpoint/2010/main" val="823207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(Platinum) (PPLT)</a:t>
            </a:r>
            <a:br>
              <a:rPr lang="en-US" sz="3200" dirty="0" smtClean="0"/>
            </a:br>
            <a:r>
              <a:rPr lang="en-US" sz="2400" dirty="0" smtClean="0"/>
              <a:t>South African strike can’t get rally going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251" t="-9861" r="-17110" b="-14577"/>
          <a:stretch/>
        </p:blipFill>
        <p:spPr>
          <a:xfrm>
            <a:off x="457200" y="914400"/>
            <a:ext cx="8229600" cy="6065270"/>
          </a:xfrm>
        </p:spPr>
      </p:pic>
    </p:spTree>
    <p:extLst>
      <p:ext uri="{BB962C8B-B14F-4D97-AF65-F5344CB8AC3E}">
        <p14:creationId xmlns:p14="http://schemas.microsoft.com/office/powerpoint/2010/main" val="179268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Palladium (PALL</a:t>
            </a:r>
            <a:r>
              <a:rPr lang="en-US" sz="3600" dirty="0"/>
              <a:t>)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973" t="-8587" r="-10892" b="-14175"/>
          <a:stretch/>
        </p:blipFill>
        <p:spPr>
          <a:xfrm>
            <a:off x="457200" y="712211"/>
            <a:ext cx="8229600" cy="6279329"/>
          </a:xfrm>
        </p:spPr>
      </p:pic>
    </p:spTree>
    <p:extLst>
      <p:ext uri="{BB962C8B-B14F-4D97-AF65-F5344CB8AC3E}">
        <p14:creationId xmlns:p14="http://schemas.microsoft.com/office/powerpoint/2010/main" val="22141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The Ags-The Bottom May be In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*</a:t>
            </a:r>
            <a:r>
              <a:rPr lang="en-US" sz="2000" dirty="0" smtClean="0"/>
              <a:t>Cold weather, heavy rains and </a:t>
            </a:r>
            <a:br>
              <a:rPr lang="en-US" sz="2000" dirty="0" smtClean="0"/>
            </a:br>
            <a:r>
              <a:rPr lang="en-US" sz="2000" dirty="0" smtClean="0"/>
              <a:t>snow delaying spring planting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*Latest start to planting season in </a:t>
            </a:r>
            <a:br>
              <a:rPr lang="en-US" sz="2000" dirty="0" smtClean="0"/>
            </a:br>
            <a:r>
              <a:rPr lang="en-US" sz="2000" dirty="0" smtClean="0"/>
              <a:t>many years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*Only 5% of corn crop has been</a:t>
            </a:r>
            <a:br>
              <a:rPr lang="en-US" sz="2000" dirty="0" smtClean="0"/>
            </a:br>
            <a:r>
              <a:rPr lang="en-US" sz="2000" dirty="0" smtClean="0"/>
              <a:t>planted, vs. 49% a year ago</a:t>
            </a:r>
            <a:br>
              <a:rPr lang="en-US" sz="2000" dirty="0" smtClean="0"/>
            </a:br>
            <a:r>
              <a:rPr lang="en-US" sz="2000" dirty="0" smtClean="0"/>
              <a:t>only the long term average of 31%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*More planting is being diverted from</a:t>
            </a:r>
            <a:br>
              <a:rPr lang="en-US" sz="2000" dirty="0" smtClean="0"/>
            </a:br>
            <a:r>
              <a:rPr lang="en-US" sz="2000" dirty="0" smtClean="0"/>
              <a:t>corn to soybeans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*We may has seen the bottom in</a:t>
            </a:r>
            <a:br>
              <a:rPr lang="en-US" sz="2000" dirty="0" smtClean="0"/>
            </a:br>
            <a:r>
              <a:rPr lang="en-US" sz="2000" dirty="0" smtClean="0"/>
              <a:t> for the ags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*The set up for the summer global warming trade may be here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057400"/>
            <a:ext cx="3454400" cy="228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(CORN)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1080" t="-13353" r="-15938" b="-15071"/>
          <a:stretch/>
        </p:blipFill>
        <p:spPr>
          <a:xfrm>
            <a:off x="457200" y="676602"/>
            <a:ext cx="8229600" cy="6279328"/>
          </a:xfrm>
        </p:spPr>
      </p:pic>
    </p:spTree>
    <p:extLst>
      <p:ext uri="{BB962C8B-B14F-4D97-AF65-F5344CB8AC3E}">
        <p14:creationId xmlns:p14="http://schemas.microsoft.com/office/powerpoint/2010/main" val="619879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Trade Alert Performance</a:t>
            </a:r>
            <a:br>
              <a:rPr lang="en-US" sz="3200" dirty="0" smtClean="0"/>
            </a:br>
            <a:r>
              <a:rPr lang="en-US" sz="3200" dirty="0" smtClean="0"/>
              <a:t>Beating the Entire Market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*January +16.75%     Dow   +6.9%  (2.4X)</a:t>
            </a:r>
            <a:br>
              <a:rPr lang="en-US" sz="2000" dirty="0" smtClean="0"/>
            </a:br>
            <a:r>
              <a:rPr lang="en-US" sz="2000" dirty="0" smtClean="0"/>
              <a:t>  February +10.13%</a:t>
            </a:r>
            <a:r>
              <a:rPr lang="en-US" sz="2000" dirty="0"/>
              <a:t> </a:t>
            </a:r>
            <a:r>
              <a:rPr lang="en-US" sz="2000" dirty="0" smtClean="0"/>
              <a:t>  Dow +0.57% (18X)</a:t>
            </a:r>
            <a:br>
              <a:rPr lang="en-US" sz="2000" dirty="0" smtClean="0"/>
            </a:br>
            <a:r>
              <a:rPr lang="en-US" sz="2000" dirty="0" smtClean="0"/>
              <a:t>  March +4.28%</a:t>
            </a:r>
            <a:r>
              <a:rPr lang="en-US" sz="2000" dirty="0"/>
              <a:t> </a:t>
            </a:r>
            <a:r>
              <a:rPr lang="en-US" sz="2000" dirty="0" smtClean="0"/>
              <a:t>         Dow +3.7%</a:t>
            </a:r>
            <a:br>
              <a:rPr lang="en-US" sz="2000" dirty="0" smtClean="0"/>
            </a:br>
            <a:r>
              <a:rPr lang="en-US" sz="2000" dirty="0" smtClean="0"/>
              <a:t>  April + 4.91%            Dow +1.8%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*2013 YTD +36.07%, compared to 13%</a:t>
            </a:r>
            <a:br>
              <a:rPr lang="en-US" sz="2000" dirty="0" smtClean="0"/>
            </a:br>
            <a:r>
              <a:rPr lang="en-US" sz="2000" dirty="0" smtClean="0"/>
              <a:t>for the Dow, beating it by 23%, 3X</a:t>
            </a:r>
            <a:br>
              <a:rPr lang="en-US" sz="20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*First 120 </a:t>
            </a:r>
            <a:r>
              <a:rPr lang="en-US" sz="2400" dirty="0"/>
              <a:t>weeks of </a:t>
            </a:r>
            <a:r>
              <a:rPr lang="en-US" sz="2400" dirty="0" smtClean="0"/>
              <a:t>Trading +91.1%</a:t>
            </a:r>
            <a:br>
              <a:rPr lang="en-US" sz="2400" dirty="0" smtClean="0"/>
            </a:br>
            <a:r>
              <a:rPr lang="en-US" sz="2000" dirty="0" smtClean="0"/>
              <a:t>*</a:t>
            </a:r>
            <a:r>
              <a:rPr lang="en-US" sz="2000" dirty="0"/>
              <a:t>Versus </a:t>
            </a:r>
            <a:r>
              <a:rPr lang="en-US" sz="2000" dirty="0" smtClean="0"/>
              <a:t>+21% </a:t>
            </a:r>
            <a:r>
              <a:rPr lang="en-US" sz="2000" dirty="0"/>
              <a:t>for </a:t>
            </a:r>
            <a:r>
              <a:rPr lang="en-US" sz="2000" dirty="0" smtClean="0"/>
              <a:t>the Dow Average</a:t>
            </a:r>
            <a:br>
              <a:rPr lang="en-US" sz="2000" dirty="0" smtClean="0"/>
            </a:br>
            <a:r>
              <a:rPr lang="en-US" sz="2000" dirty="0" smtClean="0"/>
              <a:t>A 70.1% outperformance of the index, a 4.3X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133 out of 185 closed trades profitable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u="sng" dirty="0" smtClean="0"/>
              <a:t>71.9% success rate on closed trades</a:t>
            </a:r>
            <a:endParaRPr lang="en-US" sz="24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82880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DB Commodities Index ETF (DBC)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221" t="-10872" r="-13030" b="-16691"/>
          <a:stretch/>
        </p:blipFill>
        <p:spPr>
          <a:xfrm>
            <a:off x="457200" y="747822"/>
            <a:ext cx="8229600" cy="6267458"/>
          </a:xfrm>
        </p:spPr>
      </p:pic>
    </p:spTree>
    <p:extLst>
      <p:ext uri="{BB962C8B-B14F-4D97-AF65-F5344CB8AC3E}">
        <p14:creationId xmlns:p14="http://schemas.microsoft.com/office/powerpoint/2010/main" val="33705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Estate-Pause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*March new home sales +1.5%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*February Case-Shiller YOY 8.1% to 9.3%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best in 7 years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*March pending home sales a weak 1.5%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7% YOY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*March existing home sales -0.6%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/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*Medium home price +11.9% YOY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 under $100k -16%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  over $500k +25%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>*Inventories -17% YOY to 4.7 months</a:t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008000"/>
                </a:solidFill>
              </a:rPr>
              <a:t/>
            </a:r>
            <a:br>
              <a:rPr lang="en-US" sz="1800" dirty="0" smtClean="0">
                <a:solidFill>
                  <a:srgbClr val="008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*10 million home still underwater (22%)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  11 million less than 20% equity, so trade up market is dead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2667000"/>
            <a:ext cx="3650719" cy="242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2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S&amp;P Case Shiller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83" t="8550" r="-6637" b="-6427"/>
          <a:stretch/>
        </p:blipFill>
        <p:spPr>
          <a:xfrm>
            <a:off x="533400" y="1447800"/>
            <a:ext cx="8229600" cy="5163531"/>
          </a:xfrm>
        </p:spPr>
      </p:pic>
    </p:spTree>
    <p:extLst>
      <p:ext uri="{BB962C8B-B14F-4D97-AF65-F5344CB8AC3E}">
        <p14:creationId xmlns:p14="http://schemas.microsoft.com/office/powerpoint/2010/main" val="2777584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(ITB)</a:t>
            </a:r>
            <a:r>
              <a:rPr lang="en-US" dirty="0" smtClean="0"/>
              <a:t>-</a:t>
            </a:r>
            <a:r>
              <a:rPr lang="en-US" sz="2800" dirty="0" smtClean="0"/>
              <a:t>US Home Construction Dow Sub index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4973" t="-14325" r="-10892" b="-15315"/>
          <a:stretch/>
        </p:blipFill>
        <p:spPr>
          <a:xfrm>
            <a:off x="457200" y="652860"/>
            <a:ext cx="8229600" cy="6338680"/>
          </a:xfrm>
        </p:spPr>
      </p:pic>
    </p:spTree>
    <p:extLst>
      <p:ext uri="{BB962C8B-B14F-4D97-AF65-F5344CB8AC3E}">
        <p14:creationId xmlns:p14="http://schemas.microsoft.com/office/powerpoint/2010/main" val="1738915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3200" dirty="0" smtClean="0"/>
              <a:t>Trade Sheet-No Change</a:t>
            </a:r>
            <a:br>
              <a:rPr lang="en-US" sz="3200" dirty="0" smtClean="0"/>
            </a:br>
            <a:r>
              <a:rPr lang="en-US" sz="3200" dirty="0" smtClean="0"/>
              <a:t>“RISK ON” Good Until Proven Guilty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*Stocks- buy the 2.5% dips</a:t>
            </a:r>
            <a:br>
              <a:rPr lang="en-US" sz="2400" dirty="0" smtClean="0"/>
            </a:br>
            <a:r>
              <a:rPr lang="en-US" sz="2400" dirty="0" smtClean="0"/>
              <a:t>*Bonds- stand aside on Japanese buying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*</a:t>
            </a:r>
            <a:r>
              <a:rPr lang="en-US" sz="2400" dirty="0" smtClean="0"/>
              <a:t>Commodities-stand aside</a:t>
            </a:r>
            <a:r>
              <a:rPr lang="en-US" sz="2400" dirty="0"/>
              <a:t> </a:t>
            </a:r>
            <a:r>
              <a:rPr lang="en-US" sz="2400" dirty="0" smtClean="0"/>
              <a:t>until global sell off ends</a:t>
            </a:r>
            <a:br>
              <a:rPr lang="en-US" sz="2400" dirty="0" smtClean="0"/>
            </a:br>
            <a:r>
              <a:rPr lang="en-US" sz="2400" dirty="0" smtClean="0"/>
              <a:t>*Currencies- sell yen on any rallies, too late on Euro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Precious </a:t>
            </a:r>
            <a:r>
              <a:rPr lang="en-US" sz="2400" dirty="0" smtClean="0"/>
              <a:t>Metals –sell the big rallies</a:t>
            </a:r>
            <a:br>
              <a:rPr lang="en-US" sz="2400" dirty="0" smtClean="0"/>
            </a:br>
            <a:r>
              <a:rPr lang="en-US" sz="2400" dirty="0" smtClean="0"/>
              <a:t>*Volatility-stand aside, will bounce along bottom</a:t>
            </a:r>
            <a:br>
              <a:rPr lang="en-US" sz="2400" dirty="0" smtClean="0"/>
            </a:br>
            <a:r>
              <a:rPr lang="en-US" sz="2400" dirty="0" smtClean="0"/>
              <a:t>*The </a:t>
            </a:r>
            <a:r>
              <a:rPr lang="en-US" sz="2400" dirty="0"/>
              <a:t>A</a:t>
            </a:r>
            <a:r>
              <a:rPr lang="en-US" sz="2400" dirty="0" smtClean="0"/>
              <a:t>gs –wait for crash to work its way through</a:t>
            </a:r>
            <a:br>
              <a:rPr lang="en-US" sz="2400" dirty="0" smtClean="0"/>
            </a:br>
            <a:r>
              <a:rPr lang="en-US" sz="2400" dirty="0" smtClean="0"/>
              <a:t>*</a:t>
            </a:r>
            <a:r>
              <a:rPr lang="en-US" sz="2400" dirty="0"/>
              <a:t>Real </a:t>
            </a:r>
            <a:r>
              <a:rPr lang="en-US" sz="2400" dirty="0" smtClean="0"/>
              <a:t>estate- too late to touch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0" y="4038600"/>
            <a:ext cx="2457450" cy="147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38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700" dirty="0" smtClean="0"/>
              <a:t>To buy strategy</a:t>
            </a:r>
            <a:r>
              <a:rPr lang="en-US" sz="2700" dirty="0"/>
              <a:t> </a:t>
            </a:r>
            <a:r>
              <a:rPr lang="en-US" sz="2700" dirty="0" smtClean="0"/>
              <a:t>luncheon tickets Please Go to</a:t>
            </a:r>
            <a:br>
              <a:rPr lang="en-US" sz="2700" dirty="0" smtClean="0"/>
            </a:br>
            <a:r>
              <a:rPr lang="en-US" sz="2700" dirty="0" smtClean="0">
                <a:hlinkClick r:id="rId3"/>
              </a:rPr>
              <a:t>www.madhedgefundtrader.com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Next Strategy Webinar Wednesday, May 1, 2013</a:t>
            </a:r>
            <a:endParaRPr lang="en-US" sz="2700" dirty="0"/>
          </a:p>
        </p:txBody>
      </p:sp>
      <p:pic>
        <p:nvPicPr>
          <p:cNvPr id="4" name="Content Placeholder 3" descr="BusinessJohn Thomas Profile Map.jpg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6" b="8336"/>
          <a:stretch>
            <a:fillRect/>
          </a:stretch>
        </p:blipFill>
        <p:spPr>
          <a:xfrm>
            <a:off x="2057400" y="2209800"/>
            <a:ext cx="5257800" cy="2891587"/>
          </a:xfrm>
        </p:spPr>
      </p:pic>
      <p:sp>
        <p:nvSpPr>
          <p:cNvPr id="5" name="TextBox 4"/>
          <p:cNvSpPr txBox="1"/>
          <p:nvPr/>
        </p:nvSpPr>
        <p:spPr>
          <a:xfrm>
            <a:off x="1676400" y="5486400"/>
            <a:ext cx="60891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Good Luck and Good Trading!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273709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/>
          <a:lstStyle/>
          <a:p>
            <a:r>
              <a:rPr lang="en-US" sz="3200" dirty="0"/>
              <a:t>Portfolio </a:t>
            </a:r>
            <a:r>
              <a:rPr lang="en-US" sz="3200" dirty="0" smtClean="0"/>
              <a:t>Review-</a:t>
            </a:r>
            <a:r>
              <a:rPr lang="en-US" sz="2400" dirty="0" smtClean="0"/>
              <a:t>Running small net long</a:t>
            </a:r>
            <a:br>
              <a:rPr lang="en-US" sz="2400" dirty="0" smtClean="0"/>
            </a:br>
            <a:r>
              <a:rPr lang="en-US" sz="1800" dirty="0" smtClean="0"/>
              <a:t>Volatility collapse causing  </a:t>
            </a:r>
            <a:r>
              <a:rPr lang="en-US" sz="1800" dirty="0"/>
              <a:t>o</a:t>
            </a:r>
            <a:r>
              <a:rPr lang="en-US" sz="1800" dirty="0" smtClean="0"/>
              <a:t>ptions premiums to shrink,</a:t>
            </a:r>
            <a:br>
              <a:rPr lang="en-US" sz="1800" dirty="0" smtClean="0"/>
            </a:br>
            <a:r>
              <a:rPr lang="en-US" sz="1800" dirty="0" smtClean="0"/>
              <a:t>increasing risk and reducing returns of option spread strategy</a:t>
            </a:r>
            <a:br>
              <a:rPr lang="en-US" sz="1800" dirty="0" smtClean="0"/>
            </a:br>
            <a:r>
              <a:rPr lang="en-US" sz="1800" dirty="0" smtClean="0"/>
              <a:t>wait for May to show its hand</a:t>
            </a:r>
            <a:endParaRPr lang="en-US" sz="1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548741"/>
              </p:ext>
            </p:extLst>
          </p:nvPr>
        </p:nvGraphicFramePr>
        <p:xfrm>
          <a:off x="4953000" y="2590800"/>
          <a:ext cx="3708400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94435"/>
              </p:ext>
            </p:extLst>
          </p:nvPr>
        </p:nvGraphicFramePr>
        <p:xfrm>
          <a:off x="838200" y="2133600"/>
          <a:ext cx="4140200" cy="4114800"/>
        </p:xfrm>
        <a:graphic>
          <a:graphicData uri="http://schemas.openxmlformats.org/drawingml/2006/table">
            <a:tbl>
              <a:tblPr/>
              <a:tblGrid>
                <a:gridCol w="3136900"/>
                <a:gridCol w="10033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Mad Hedge Fund Trader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Trading Book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Asset Class Breakdown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Adjusted Basis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capital at risk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(SPY) 5/$143-$148 call spread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(AAPL) 6/$380-$410 call spread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Risk Off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endParaRPr lang="en-US" sz="1400" b="1" i="0" u="sng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net position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30.00%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01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Year to Date- +36.07%</a:t>
            </a:r>
            <a:br>
              <a:rPr lang="en-US" sz="2800" dirty="0" smtClean="0"/>
            </a:br>
            <a:endParaRPr lang="en-US" sz="28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7031253"/>
              </p:ext>
            </p:extLst>
          </p:nvPr>
        </p:nvGraphicFramePr>
        <p:xfrm>
          <a:off x="1219200" y="1295400"/>
          <a:ext cx="6553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855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Performance Since Inception</a:t>
            </a:r>
            <a:br>
              <a:rPr lang="en-US" sz="2800" dirty="0" smtClean="0"/>
            </a:br>
            <a:r>
              <a:rPr lang="en-US" sz="2800" dirty="0" smtClean="0"/>
              <a:t>+36.4% Average Annualized Return</a:t>
            </a:r>
            <a:endParaRPr lang="en-US" sz="28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877934"/>
              </p:ext>
            </p:extLst>
          </p:nvPr>
        </p:nvGraphicFramePr>
        <p:xfrm>
          <a:off x="990600" y="1524000"/>
          <a:ext cx="7467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5562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Strategy- Tons of Negatives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*Almost all macro data has turned negative</a:t>
            </a:r>
            <a:br>
              <a:rPr lang="en-US" sz="2400" dirty="0" smtClean="0"/>
            </a:br>
            <a:r>
              <a:rPr lang="en-US" sz="2400" dirty="0" smtClean="0"/>
              <a:t>*Economic Growth is weak at 2.5%</a:t>
            </a:r>
            <a:br>
              <a:rPr lang="en-US" sz="2400" dirty="0" smtClean="0"/>
            </a:br>
            <a:r>
              <a:rPr lang="en-US" sz="2400" dirty="0" smtClean="0"/>
              <a:t>*Q2 growth is decelerating</a:t>
            </a:r>
            <a:br>
              <a:rPr lang="en-US" sz="2400" dirty="0" smtClean="0"/>
            </a:br>
            <a:r>
              <a:rPr lang="en-US" sz="2400" dirty="0" smtClean="0"/>
              <a:t>*Corporate earnings growth is weak</a:t>
            </a:r>
            <a:br>
              <a:rPr lang="en-US" sz="2400" dirty="0" smtClean="0"/>
            </a:br>
            <a:r>
              <a:rPr lang="en-US" sz="2400" dirty="0" smtClean="0"/>
              <a:t>*Bonds are going up with stocks</a:t>
            </a:r>
            <a:br>
              <a:rPr lang="en-US" sz="2400" dirty="0" smtClean="0"/>
            </a:br>
            <a:r>
              <a:rPr lang="en-US" sz="2400" dirty="0" smtClean="0"/>
              <a:t>*Volume spikes on down days</a:t>
            </a:r>
            <a:br>
              <a:rPr lang="en-US" sz="2400" dirty="0" smtClean="0"/>
            </a:br>
            <a:r>
              <a:rPr lang="en-US" sz="2400" dirty="0" smtClean="0"/>
              <a:t>*Buying focused on defensives</a:t>
            </a:r>
            <a:br>
              <a:rPr lang="en-US" sz="2400" dirty="0" smtClean="0"/>
            </a:br>
            <a:r>
              <a:rPr lang="en-US" sz="2400" dirty="0" smtClean="0"/>
              <a:t>*Buying in a narrowing number of names</a:t>
            </a:r>
            <a:br>
              <a:rPr lang="en-US" sz="2400" dirty="0" smtClean="0"/>
            </a:br>
            <a:r>
              <a:rPr lang="en-US" sz="2400" dirty="0" smtClean="0"/>
              <a:t>*Top of 13 year channel</a:t>
            </a:r>
            <a:br>
              <a:rPr lang="en-US" sz="2400" dirty="0" smtClean="0"/>
            </a:br>
            <a:r>
              <a:rPr lang="en-US" sz="2400" dirty="0" smtClean="0"/>
              <a:t>*Commodities are crashing everywhere</a:t>
            </a:r>
            <a:br>
              <a:rPr lang="en-US" sz="2400" dirty="0" smtClean="0"/>
            </a:br>
            <a:r>
              <a:rPr lang="en-US" sz="2400" dirty="0" smtClean="0"/>
              <a:t>*Eve of seasonal weakness for 6 months</a:t>
            </a:r>
            <a:br>
              <a:rPr lang="en-US" sz="2400" dirty="0" smtClean="0"/>
            </a:br>
            <a:r>
              <a:rPr lang="en-US" sz="2400" dirty="0" smtClean="0"/>
              <a:t>*Tax rise and sequester licking in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669" y="2133600"/>
            <a:ext cx="304467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12291</TotalTime>
  <Words>446</Words>
  <Application>Microsoft Macintosh PowerPoint</Application>
  <PresentationFormat>On-screen Show (4:3)</PresentationFormat>
  <Paragraphs>93</Paragraphs>
  <Slides>55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Please Stand By for John Thomas Wednesday, May 1, 2013, San Francisco, CA Global Trading Dispatch</vt:lpstr>
      <vt:lpstr>The Mad Hedge Fund Trader “Nothing to Do”</vt:lpstr>
      <vt:lpstr>MHFT Global Strategy Luncheons Buy tickets at www.madhedgefundtrader.com  2013 Schedule-Updated</vt:lpstr>
      <vt:lpstr>MHFT Global Strategy Luncheons Buy tickets at www.madhedgefundtrader.com </vt:lpstr>
      <vt:lpstr>Trade Alert Performance Beating the Entire Market</vt:lpstr>
      <vt:lpstr>Portfolio Review-Running small net long Volatility collapse causing  options premiums to shrink, increasing risk and reducing returns of option spread strategy wait for May to show its hand</vt:lpstr>
      <vt:lpstr>Performance Year to Date- +36.07% </vt:lpstr>
      <vt:lpstr>Performance Since Inception +36.4% Average Annualized Return</vt:lpstr>
      <vt:lpstr>Strategy- Tons of Negatives</vt:lpstr>
      <vt:lpstr>Strategy- Two Big Positives</vt:lpstr>
      <vt:lpstr>Reality Hits the Economy suddenly the data has flipped from mostly positive to mostly negative</vt:lpstr>
      <vt:lpstr>Weekly Jobless Claims -16,000 jump to 339,000 is just weekly noise Downtrend still in place</vt:lpstr>
      <vt:lpstr>Bonds-Return to Safety</vt:lpstr>
      <vt:lpstr>(TLT)</vt:lpstr>
      <vt:lpstr>Short Treasuries (TBT) Bailed on long position at cost</vt:lpstr>
      <vt:lpstr>Municipal Bonds (MUB)-2.84% yield, Mix of AAA, AA, and A rated bonds</vt:lpstr>
      <vt:lpstr>(JNK)-6.64% Yield </vt:lpstr>
      <vt:lpstr>Stocks-Risk is Rising</vt:lpstr>
      <vt:lpstr>Dow Average</vt:lpstr>
      <vt:lpstr>(SPY)- Long 5/$143-$148 call spread</vt:lpstr>
      <vt:lpstr>(SPX)-The 30,000 view Expect a long churn at the triple top</vt:lpstr>
      <vt:lpstr>(QQQ)-Top of the Up Channel Has the Rotation Started?</vt:lpstr>
      <vt:lpstr>(VIX)-Dieing a Slow Death</vt:lpstr>
      <vt:lpstr>(AAPL)- The Bottom is In 50 day moving average in play for an upside breakout long the 6/$380-$410 call spread</vt:lpstr>
      <vt:lpstr>Google (GOOG)</vt:lpstr>
      <vt:lpstr> Russell 2000 (IWM) Target the 5/$96-$99 bear put spread  </vt:lpstr>
      <vt:lpstr>(IWM)</vt:lpstr>
      <vt:lpstr>Shanghai-Still Trending Down</vt:lpstr>
      <vt:lpstr>(DXJ)--Nikkei with hedged yen </vt:lpstr>
      <vt:lpstr>Microsoft-Stock of the Week, Old Tech is Back!</vt:lpstr>
      <vt:lpstr>(INTC)</vt:lpstr>
      <vt:lpstr>Dollar Rally Stalls</vt:lpstr>
      <vt:lpstr>Long Dollar Basket (UUP)</vt:lpstr>
      <vt:lpstr>Euro (FXE) </vt:lpstr>
      <vt:lpstr>Australian Dollar (FXA) Commodity Collapse Means dump Aussie</vt:lpstr>
      <vt:lpstr>Japanese Yen (FXY)- Aim for the 6/$103-$106 in-the-money bear put spread</vt:lpstr>
      <vt:lpstr>(YCS)-200% short yen ETF</vt:lpstr>
      <vt:lpstr>Energy-Taking the Heat</vt:lpstr>
      <vt:lpstr>Crude</vt:lpstr>
      <vt:lpstr>(USO)</vt:lpstr>
      <vt:lpstr>Natural Gas-Boost from late winter storm</vt:lpstr>
      <vt:lpstr>Copper- China drag still hurts a new type of Chinese GDP</vt:lpstr>
      <vt:lpstr>Precious Metals- Sell the short covering bounce to $1,500 Buy the (GLD) 6/$150-$155 put spread </vt:lpstr>
      <vt:lpstr>Gold-The dead cat bounce Target the 6/$150-$155 in-the-money bear put spread</vt:lpstr>
      <vt:lpstr>Silver (SLV)</vt:lpstr>
      <vt:lpstr>(Platinum) (PPLT) South African strike can’t get rally going</vt:lpstr>
      <vt:lpstr>Palladium (PALL) </vt:lpstr>
      <vt:lpstr>The Ags-The Bottom May be In</vt:lpstr>
      <vt:lpstr>(CORN)</vt:lpstr>
      <vt:lpstr>DB Commodities Index ETF (DBC)</vt:lpstr>
      <vt:lpstr>Real Estate-Pause Continues</vt:lpstr>
      <vt:lpstr>February S&amp;P Case Shiller</vt:lpstr>
      <vt:lpstr>(ITB)-US Home Construction Dow Sub index</vt:lpstr>
      <vt:lpstr>Trade Sheet-No Change “RISK ON” Good Until Proven Guilty</vt:lpstr>
      <vt:lpstr>To buy strategy luncheon tickets Please Go to www.madhedgefundtrader.com   Next Strategy Webinar Wednesday, May 1, 2013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tammi</dc:creator>
  <cp:lastModifiedBy>Randy Bronte</cp:lastModifiedBy>
  <cp:revision>2627</cp:revision>
  <cp:lastPrinted>2013-04-15T20:23:08Z</cp:lastPrinted>
  <dcterms:created xsi:type="dcterms:W3CDTF">2009-05-20T21:55:50Z</dcterms:created>
  <dcterms:modified xsi:type="dcterms:W3CDTF">2013-05-01T15:11:20Z</dcterms:modified>
</cp:coreProperties>
</file>