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650" r:id="rId3"/>
    <p:sldId id="656" r:id="rId4"/>
    <p:sldId id="662" r:id="rId5"/>
    <p:sldId id="644" r:id="rId6"/>
    <p:sldId id="686" r:id="rId7"/>
    <p:sldId id="687" r:id="rId8"/>
    <p:sldId id="688" r:id="rId9"/>
    <p:sldId id="632" r:id="rId10"/>
    <p:sldId id="657" r:id="rId11"/>
    <p:sldId id="590" r:id="rId12"/>
    <p:sldId id="658" r:id="rId13"/>
    <p:sldId id="645" r:id="rId14"/>
    <p:sldId id="685" r:id="rId15"/>
    <p:sldId id="684" r:id="rId16"/>
    <p:sldId id="693" r:id="rId17"/>
    <p:sldId id="565" r:id="rId18"/>
    <p:sldId id="611" r:id="rId19"/>
    <p:sldId id="691" r:id="rId20"/>
    <p:sldId id="589" r:id="rId21"/>
    <p:sldId id="646" r:id="rId22"/>
    <p:sldId id="647" r:id="rId23"/>
    <p:sldId id="431" r:id="rId24"/>
    <p:sldId id="574" r:id="rId25"/>
    <p:sldId id="514" r:id="rId26"/>
    <p:sldId id="651" r:id="rId27"/>
    <p:sldId id="641" r:id="rId28"/>
    <p:sldId id="595" r:id="rId29"/>
    <p:sldId id="648" r:id="rId30"/>
    <p:sldId id="689" r:id="rId31"/>
    <p:sldId id="690" r:id="rId32"/>
    <p:sldId id="443" r:id="rId33"/>
    <p:sldId id="444" r:id="rId34"/>
    <p:sldId id="562" r:id="rId35"/>
    <p:sldId id="454" r:id="rId36"/>
    <p:sldId id="497" r:id="rId37"/>
    <p:sldId id="448" r:id="rId38"/>
    <p:sldId id="673" r:id="rId39"/>
    <p:sldId id="457" r:id="rId40"/>
    <p:sldId id="470" r:id="rId41"/>
    <p:sldId id="692" r:id="rId42"/>
    <p:sldId id="434" r:id="rId43"/>
    <p:sldId id="465" r:id="rId44"/>
    <p:sldId id="674" r:id="rId45"/>
    <p:sldId id="639" r:id="rId46"/>
    <p:sldId id="666" r:id="rId47"/>
    <p:sldId id="667" r:id="rId48"/>
    <p:sldId id="668" r:id="rId49"/>
    <p:sldId id="640" r:id="rId50"/>
    <p:sldId id="675" r:id="rId51"/>
    <p:sldId id="440" r:id="rId52"/>
    <p:sldId id="442" r:id="rId53"/>
    <p:sldId id="664" r:id="rId54"/>
    <p:sldId id="578" r:id="rId55"/>
    <p:sldId id="678" r:id="rId56"/>
    <p:sldId id="679" r:id="rId57"/>
    <p:sldId id="681" r:id="rId58"/>
    <p:sldId id="680" r:id="rId59"/>
    <p:sldId id="676" r:id="rId60"/>
    <p:sldId id="360" r:id="rId61"/>
    <p:sldId id="660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Positions:2013:June:PositionSheet%20201306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Positions:2013:August:PositionSheet%2020130806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chowski60:Desktop:PositionSheet%2020130827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Positions:2013:August:Performance%2020130806%20copy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Positions:2013:August:Performance%2020130806%20copy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314046228092502"/>
          <c:y val="2.2900763358778705E-3"/>
          <c:w val="0.65612903225806529"/>
          <c:h val="0.77633587786259506"/>
        </c:manualLayout>
      </c:layout>
      <c:pieChart>
        <c:varyColors val="1"/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'[PositionSheet 20130827.xlsx]Sheet1'!$B$13</c:f>
              <c:strCache>
                <c:ptCount val="1"/>
              </c:strCache>
            </c:strRef>
          </c:tx>
          <c:explosion val="25"/>
          <c:val>
            <c:numRef>
              <c:f>'[PositionSheet 20130827.xlsx]Sheet1'!$B$14:$B$23</c:f>
              <c:numCache>
                <c:formatCode>General</c:formatCode>
                <c:ptCount val="10"/>
                <c:pt idx="2" formatCode="0.00%">
                  <c:v>0.1</c:v>
                </c:pt>
                <c:pt idx="3" formatCode="0.00%">
                  <c:v>0.1</c:v>
                </c:pt>
                <c:pt idx="7" formatCode="0.00%">
                  <c:v>-0.1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399267854676102"/>
          <c:y val="3.1746031746031703E-2"/>
          <c:w val="0.77441677027213696"/>
          <c:h val="0.89855393075865486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numRef>
              <c:f>Sheet1!$E$502:$E$652</c:f>
              <c:numCache>
                <c:formatCode>m/d/yy</c:formatCode>
                <c:ptCount val="151"/>
                <c:pt idx="0">
                  <c:v>41274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41296</c:v>
                </c:pt>
                <c:pt idx="15">
                  <c:v>41297</c:v>
                </c:pt>
                <c:pt idx="16">
                  <c:v>41298</c:v>
                </c:pt>
                <c:pt idx="17">
                  <c:v>41299</c:v>
                </c:pt>
                <c:pt idx="18">
                  <c:v>41302</c:v>
                </c:pt>
                <c:pt idx="19">
                  <c:v>41303</c:v>
                </c:pt>
                <c:pt idx="20">
                  <c:v>41304</c:v>
                </c:pt>
                <c:pt idx="21">
                  <c:v>41305</c:v>
                </c:pt>
                <c:pt idx="22">
                  <c:v>41306</c:v>
                </c:pt>
                <c:pt idx="23">
                  <c:v>41309</c:v>
                </c:pt>
                <c:pt idx="24">
                  <c:v>41310</c:v>
                </c:pt>
                <c:pt idx="25">
                  <c:v>41311</c:v>
                </c:pt>
                <c:pt idx="26">
                  <c:v>41312</c:v>
                </c:pt>
                <c:pt idx="27">
                  <c:v>41313</c:v>
                </c:pt>
                <c:pt idx="28">
                  <c:v>41316</c:v>
                </c:pt>
                <c:pt idx="29">
                  <c:v>41317</c:v>
                </c:pt>
                <c:pt idx="30">
                  <c:v>41318</c:v>
                </c:pt>
                <c:pt idx="31">
                  <c:v>41319</c:v>
                </c:pt>
                <c:pt idx="32">
                  <c:v>41320</c:v>
                </c:pt>
                <c:pt idx="33">
                  <c:v>41324</c:v>
                </c:pt>
                <c:pt idx="34">
                  <c:v>41325</c:v>
                </c:pt>
                <c:pt idx="35">
                  <c:v>41326</c:v>
                </c:pt>
                <c:pt idx="36">
                  <c:v>41327</c:v>
                </c:pt>
                <c:pt idx="37">
                  <c:v>41330</c:v>
                </c:pt>
                <c:pt idx="38">
                  <c:v>41331</c:v>
                </c:pt>
                <c:pt idx="39">
                  <c:v>41332</c:v>
                </c:pt>
                <c:pt idx="40">
                  <c:v>41333</c:v>
                </c:pt>
                <c:pt idx="41">
                  <c:v>41334</c:v>
                </c:pt>
                <c:pt idx="42">
                  <c:v>41337</c:v>
                </c:pt>
                <c:pt idx="43">
                  <c:v>41338</c:v>
                </c:pt>
                <c:pt idx="44">
                  <c:v>41339</c:v>
                </c:pt>
                <c:pt idx="45">
                  <c:v>41340</c:v>
                </c:pt>
                <c:pt idx="46">
                  <c:v>41341</c:v>
                </c:pt>
                <c:pt idx="47">
                  <c:v>41344</c:v>
                </c:pt>
                <c:pt idx="48">
                  <c:v>41345</c:v>
                </c:pt>
                <c:pt idx="49">
                  <c:v>41346</c:v>
                </c:pt>
                <c:pt idx="50">
                  <c:v>41347</c:v>
                </c:pt>
                <c:pt idx="51">
                  <c:v>41348</c:v>
                </c:pt>
                <c:pt idx="52">
                  <c:v>41351</c:v>
                </c:pt>
                <c:pt idx="53">
                  <c:v>41352</c:v>
                </c:pt>
                <c:pt idx="54">
                  <c:v>41353</c:v>
                </c:pt>
                <c:pt idx="55">
                  <c:v>41354</c:v>
                </c:pt>
                <c:pt idx="56">
                  <c:v>41355</c:v>
                </c:pt>
                <c:pt idx="57">
                  <c:v>41358</c:v>
                </c:pt>
                <c:pt idx="58">
                  <c:v>41359</c:v>
                </c:pt>
                <c:pt idx="59">
                  <c:v>41360</c:v>
                </c:pt>
                <c:pt idx="60">
                  <c:v>41361</c:v>
                </c:pt>
                <c:pt idx="61">
                  <c:v>41365</c:v>
                </c:pt>
                <c:pt idx="62">
                  <c:v>41366</c:v>
                </c:pt>
                <c:pt idx="63">
                  <c:v>41367</c:v>
                </c:pt>
                <c:pt idx="64">
                  <c:v>41368</c:v>
                </c:pt>
                <c:pt idx="65">
                  <c:v>41369</c:v>
                </c:pt>
                <c:pt idx="66">
                  <c:v>41372</c:v>
                </c:pt>
                <c:pt idx="67">
                  <c:v>41373</c:v>
                </c:pt>
                <c:pt idx="68">
                  <c:v>41374</c:v>
                </c:pt>
                <c:pt idx="69">
                  <c:v>41375</c:v>
                </c:pt>
                <c:pt idx="70">
                  <c:v>41376</c:v>
                </c:pt>
                <c:pt idx="71">
                  <c:v>41379</c:v>
                </c:pt>
                <c:pt idx="72">
                  <c:v>41380</c:v>
                </c:pt>
                <c:pt idx="73">
                  <c:v>41381</c:v>
                </c:pt>
                <c:pt idx="74">
                  <c:v>41382</c:v>
                </c:pt>
                <c:pt idx="75">
                  <c:v>41383</c:v>
                </c:pt>
                <c:pt idx="76">
                  <c:v>41386</c:v>
                </c:pt>
                <c:pt idx="77">
                  <c:v>41387</c:v>
                </c:pt>
                <c:pt idx="78">
                  <c:v>41388</c:v>
                </c:pt>
                <c:pt idx="79">
                  <c:v>41389</c:v>
                </c:pt>
                <c:pt idx="80">
                  <c:v>41390</c:v>
                </c:pt>
                <c:pt idx="81">
                  <c:v>41393</c:v>
                </c:pt>
                <c:pt idx="82">
                  <c:v>41394</c:v>
                </c:pt>
                <c:pt idx="83">
                  <c:v>41395</c:v>
                </c:pt>
                <c:pt idx="84">
                  <c:v>41396</c:v>
                </c:pt>
                <c:pt idx="85">
                  <c:v>41397</c:v>
                </c:pt>
                <c:pt idx="86">
                  <c:v>41400</c:v>
                </c:pt>
                <c:pt idx="87">
                  <c:v>41401</c:v>
                </c:pt>
                <c:pt idx="88">
                  <c:v>41402</c:v>
                </c:pt>
                <c:pt idx="89">
                  <c:v>41403</c:v>
                </c:pt>
                <c:pt idx="90">
                  <c:v>41404</c:v>
                </c:pt>
                <c:pt idx="91">
                  <c:v>41407</c:v>
                </c:pt>
                <c:pt idx="92">
                  <c:v>41408</c:v>
                </c:pt>
                <c:pt idx="93">
                  <c:v>41409</c:v>
                </c:pt>
                <c:pt idx="94">
                  <c:v>41410</c:v>
                </c:pt>
                <c:pt idx="95">
                  <c:v>41411</c:v>
                </c:pt>
                <c:pt idx="96">
                  <c:v>41414</c:v>
                </c:pt>
                <c:pt idx="97">
                  <c:v>41415</c:v>
                </c:pt>
                <c:pt idx="98">
                  <c:v>41416</c:v>
                </c:pt>
                <c:pt idx="99">
                  <c:v>41417</c:v>
                </c:pt>
                <c:pt idx="100">
                  <c:v>41418</c:v>
                </c:pt>
                <c:pt idx="101">
                  <c:v>41422</c:v>
                </c:pt>
                <c:pt idx="102">
                  <c:v>41423</c:v>
                </c:pt>
                <c:pt idx="103">
                  <c:v>41424</c:v>
                </c:pt>
                <c:pt idx="104">
                  <c:v>41425</c:v>
                </c:pt>
                <c:pt idx="105">
                  <c:v>41428</c:v>
                </c:pt>
                <c:pt idx="106">
                  <c:v>41429</c:v>
                </c:pt>
                <c:pt idx="107">
                  <c:v>41430</c:v>
                </c:pt>
                <c:pt idx="108">
                  <c:v>41431</c:v>
                </c:pt>
                <c:pt idx="109">
                  <c:v>41432</c:v>
                </c:pt>
                <c:pt idx="110">
                  <c:v>41435</c:v>
                </c:pt>
                <c:pt idx="111">
                  <c:v>41436</c:v>
                </c:pt>
                <c:pt idx="112">
                  <c:v>41437</c:v>
                </c:pt>
                <c:pt idx="113">
                  <c:v>41438</c:v>
                </c:pt>
                <c:pt idx="114">
                  <c:v>41439</c:v>
                </c:pt>
                <c:pt idx="115">
                  <c:v>41442</c:v>
                </c:pt>
                <c:pt idx="116">
                  <c:v>41443</c:v>
                </c:pt>
                <c:pt idx="117">
                  <c:v>41444</c:v>
                </c:pt>
                <c:pt idx="118">
                  <c:v>41445</c:v>
                </c:pt>
                <c:pt idx="119">
                  <c:v>41446</c:v>
                </c:pt>
                <c:pt idx="120">
                  <c:v>41449</c:v>
                </c:pt>
                <c:pt idx="121">
                  <c:v>41450</c:v>
                </c:pt>
                <c:pt idx="122">
                  <c:v>41451</c:v>
                </c:pt>
                <c:pt idx="123">
                  <c:v>41452</c:v>
                </c:pt>
                <c:pt idx="124">
                  <c:v>41453</c:v>
                </c:pt>
                <c:pt idx="125">
                  <c:v>41456</c:v>
                </c:pt>
                <c:pt idx="126">
                  <c:v>41457</c:v>
                </c:pt>
                <c:pt idx="127">
                  <c:v>41458</c:v>
                </c:pt>
                <c:pt idx="128">
                  <c:v>41460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41470</c:v>
                </c:pt>
                <c:pt idx="135">
                  <c:v>41471</c:v>
                </c:pt>
                <c:pt idx="136">
                  <c:v>41472</c:v>
                </c:pt>
                <c:pt idx="137">
                  <c:v>41473</c:v>
                </c:pt>
                <c:pt idx="138">
                  <c:v>41474</c:v>
                </c:pt>
                <c:pt idx="139">
                  <c:v>41477</c:v>
                </c:pt>
                <c:pt idx="140">
                  <c:v>41478</c:v>
                </c:pt>
                <c:pt idx="141">
                  <c:v>41479</c:v>
                </c:pt>
                <c:pt idx="142">
                  <c:v>41480</c:v>
                </c:pt>
                <c:pt idx="143">
                  <c:v>41481</c:v>
                </c:pt>
                <c:pt idx="144">
                  <c:v>41484</c:v>
                </c:pt>
                <c:pt idx="145">
                  <c:v>41485</c:v>
                </c:pt>
                <c:pt idx="146">
                  <c:v>41486</c:v>
                </c:pt>
                <c:pt idx="147">
                  <c:v>41487</c:v>
                </c:pt>
                <c:pt idx="148">
                  <c:v>41488</c:v>
                </c:pt>
                <c:pt idx="149">
                  <c:v>41491</c:v>
                </c:pt>
                <c:pt idx="150">
                  <c:v>41492</c:v>
                </c:pt>
              </c:numCache>
            </c:numRef>
          </c:cat>
          <c:val>
            <c:numRef>
              <c:f>Sheet1!$F$502:$F$652</c:f>
              <c:numCache>
                <c:formatCode>0.00%</c:formatCode>
                <c:ptCount val="151"/>
                <c:pt idx="0">
                  <c:v>0</c:v>
                </c:pt>
                <c:pt idx="1">
                  <c:v>4.5600000000000009E-2</c:v>
                </c:pt>
                <c:pt idx="2">
                  <c:v>4.0200000000000007E-2</c:v>
                </c:pt>
                <c:pt idx="3">
                  <c:v>4.6900000000000004E-2</c:v>
                </c:pt>
                <c:pt idx="4">
                  <c:v>2.7200000000000005E-2</c:v>
                </c:pt>
                <c:pt idx="5">
                  <c:v>7.0900000000000005E-2</c:v>
                </c:pt>
                <c:pt idx="6">
                  <c:v>2.3500000000000004E-2</c:v>
                </c:pt>
                <c:pt idx="7">
                  <c:v>6.3200000000000006E-2</c:v>
                </c:pt>
                <c:pt idx="8">
                  <c:v>6.8899999999999892E-2</c:v>
                </c:pt>
                <c:pt idx="9">
                  <c:v>7.0500000000000007E-2</c:v>
                </c:pt>
                <c:pt idx="10">
                  <c:v>3.1400000000000004E-2</c:v>
                </c:pt>
                <c:pt idx="11">
                  <c:v>2.4500000000000004E-2</c:v>
                </c:pt>
                <c:pt idx="12">
                  <c:v>6.2100000000000009E-2</c:v>
                </c:pt>
                <c:pt idx="13">
                  <c:v>6.8899999999999892E-2</c:v>
                </c:pt>
                <c:pt idx="14">
                  <c:v>0.10920000000000002</c:v>
                </c:pt>
                <c:pt idx="15">
                  <c:v>0.11470000000000001</c:v>
                </c:pt>
                <c:pt idx="16">
                  <c:v>0.13930000000000001</c:v>
                </c:pt>
                <c:pt idx="17">
                  <c:v>0.14430000000000001</c:v>
                </c:pt>
                <c:pt idx="18">
                  <c:v>0.15470000000000003</c:v>
                </c:pt>
                <c:pt idx="19">
                  <c:v>0.17620000000000002</c:v>
                </c:pt>
                <c:pt idx="20">
                  <c:v>0.14870000000000003</c:v>
                </c:pt>
                <c:pt idx="21">
                  <c:v>0.16750000000000001</c:v>
                </c:pt>
                <c:pt idx="22">
                  <c:v>0.21000000000000002</c:v>
                </c:pt>
                <c:pt idx="23">
                  <c:v>0.15730000000000002</c:v>
                </c:pt>
                <c:pt idx="24">
                  <c:v>0.21710000000000002</c:v>
                </c:pt>
                <c:pt idx="25">
                  <c:v>0.22</c:v>
                </c:pt>
                <c:pt idx="26">
                  <c:v>0.22220000000000001</c:v>
                </c:pt>
                <c:pt idx="27">
                  <c:v>0.2248</c:v>
                </c:pt>
                <c:pt idx="28">
                  <c:v>0.23760000000000001</c:v>
                </c:pt>
                <c:pt idx="29">
                  <c:v>0.2356</c:v>
                </c:pt>
                <c:pt idx="30">
                  <c:v>0.24550000000000002</c:v>
                </c:pt>
                <c:pt idx="31">
                  <c:v>0.23870000000000002</c:v>
                </c:pt>
                <c:pt idx="32">
                  <c:v>0.25130000000000002</c:v>
                </c:pt>
                <c:pt idx="33">
                  <c:v>0.24290000000000003</c:v>
                </c:pt>
                <c:pt idx="34">
                  <c:v>0.253</c:v>
                </c:pt>
                <c:pt idx="35">
                  <c:v>0.23800000000000002</c:v>
                </c:pt>
                <c:pt idx="36">
                  <c:v>0.25059999999999999</c:v>
                </c:pt>
                <c:pt idx="37">
                  <c:v>0.1943</c:v>
                </c:pt>
                <c:pt idx="38">
                  <c:v>0.24160000000000001</c:v>
                </c:pt>
                <c:pt idx="39">
                  <c:v>0.2601</c:v>
                </c:pt>
                <c:pt idx="40">
                  <c:v>0.26880000000000004</c:v>
                </c:pt>
                <c:pt idx="41">
                  <c:v>0.28050000000000003</c:v>
                </c:pt>
                <c:pt idx="42">
                  <c:v>0.29110000000000003</c:v>
                </c:pt>
                <c:pt idx="43">
                  <c:v>0.27810000000000001</c:v>
                </c:pt>
                <c:pt idx="44">
                  <c:v>0.28500000000000003</c:v>
                </c:pt>
                <c:pt idx="45">
                  <c:v>0.29040000000000005</c:v>
                </c:pt>
                <c:pt idx="46">
                  <c:v>0.30360000000000004</c:v>
                </c:pt>
                <c:pt idx="47">
                  <c:v>0.30640000000000006</c:v>
                </c:pt>
                <c:pt idx="48">
                  <c:v>0.30100000000000005</c:v>
                </c:pt>
                <c:pt idx="49">
                  <c:v>0.31010000000000004</c:v>
                </c:pt>
                <c:pt idx="50">
                  <c:v>0.31790000000000007</c:v>
                </c:pt>
                <c:pt idx="51">
                  <c:v>0.30240000000000006</c:v>
                </c:pt>
                <c:pt idx="52">
                  <c:v>0.30200000000000005</c:v>
                </c:pt>
                <c:pt idx="53">
                  <c:v>0.30570000000000003</c:v>
                </c:pt>
                <c:pt idx="54">
                  <c:v>0.31840000000000007</c:v>
                </c:pt>
                <c:pt idx="55">
                  <c:v>0.30640000000000006</c:v>
                </c:pt>
                <c:pt idx="56">
                  <c:v>0.30160000000000003</c:v>
                </c:pt>
                <c:pt idx="57">
                  <c:v>0.30690000000000006</c:v>
                </c:pt>
                <c:pt idx="58">
                  <c:v>0.31120000000000003</c:v>
                </c:pt>
                <c:pt idx="59">
                  <c:v>0.31560000000000005</c:v>
                </c:pt>
                <c:pt idx="60">
                  <c:v>0.31160000000000004</c:v>
                </c:pt>
                <c:pt idx="61">
                  <c:v>0.29310000000000003</c:v>
                </c:pt>
                <c:pt idx="62">
                  <c:v>0.28820000000000001</c:v>
                </c:pt>
                <c:pt idx="63">
                  <c:v>0.27290000000000003</c:v>
                </c:pt>
                <c:pt idx="64">
                  <c:v>0.30950000000000005</c:v>
                </c:pt>
                <c:pt idx="65">
                  <c:v>0.34990000000000004</c:v>
                </c:pt>
                <c:pt idx="66">
                  <c:v>0.39520000000000005</c:v>
                </c:pt>
                <c:pt idx="67">
                  <c:v>0.38660000000000005</c:v>
                </c:pt>
                <c:pt idx="68">
                  <c:v>0.36990000000000006</c:v>
                </c:pt>
                <c:pt idx="69">
                  <c:v>0.37460000000000004</c:v>
                </c:pt>
                <c:pt idx="70">
                  <c:v>0.33890000000000009</c:v>
                </c:pt>
                <c:pt idx="71">
                  <c:v>0.26900000000000002</c:v>
                </c:pt>
                <c:pt idx="72">
                  <c:v>0.33370000000000005</c:v>
                </c:pt>
                <c:pt idx="73">
                  <c:v>0.30890000000000006</c:v>
                </c:pt>
                <c:pt idx="74">
                  <c:v>0.30550000000000005</c:v>
                </c:pt>
                <c:pt idx="75">
                  <c:v>0.30610000000000004</c:v>
                </c:pt>
                <c:pt idx="76">
                  <c:v>0.31970000000000004</c:v>
                </c:pt>
                <c:pt idx="77">
                  <c:v>0.33460000000000006</c:v>
                </c:pt>
                <c:pt idx="78">
                  <c:v>0.33700000000000008</c:v>
                </c:pt>
                <c:pt idx="79">
                  <c:v>0.35070000000000001</c:v>
                </c:pt>
                <c:pt idx="80">
                  <c:v>0.35330000000000006</c:v>
                </c:pt>
                <c:pt idx="81">
                  <c:v>0.35500000000000004</c:v>
                </c:pt>
                <c:pt idx="82">
                  <c:v>0.36070000000000002</c:v>
                </c:pt>
                <c:pt idx="83">
                  <c:v>0.36470000000000002</c:v>
                </c:pt>
                <c:pt idx="84">
                  <c:v>0.35880000000000006</c:v>
                </c:pt>
                <c:pt idx="85">
                  <c:v>0.33340000000000009</c:v>
                </c:pt>
                <c:pt idx="86">
                  <c:v>0.33500000000000008</c:v>
                </c:pt>
                <c:pt idx="87">
                  <c:v>0.33690000000000009</c:v>
                </c:pt>
                <c:pt idx="88">
                  <c:v>0.33340000000000009</c:v>
                </c:pt>
                <c:pt idx="89">
                  <c:v>0.3373000000000001</c:v>
                </c:pt>
                <c:pt idx="90">
                  <c:v>0.34360000000000002</c:v>
                </c:pt>
                <c:pt idx="91">
                  <c:v>0.35050000000000003</c:v>
                </c:pt>
                <c:pt idx="92">
                  <c:v>0.35170000000000001</c:v>
                </c:pt>
                <c:pt idx="93">
                  <c:v>0.35280000000000006</c:v>
                </c:pt>
                <c:pt idx="94">
                  <c:v>0.35210000000000002</c:v>
                </c:pt>
                <c:pt idx="95">
                  <c:v>0.35640000000000005</c:v>
                </c:pt>
                <c:pt idx="96">
                  <c:v>0.35740000000000005</c:v>
                </c:pt>
                <c:pt idx="97">
                  <c:v>0.35720000000000002</c:v>
                </c:pt>
                <c:pt idx="98">
                  <c:v>0.35630000000000006</c:v>
                </c:pt>
                <c:pt idx="99">
                  <c:v>0.35300000000000004</c:v>
                </c:pt>
                <c:pt idx="100">
                  <c:v>0.35310000000000002</c:v>
                </c:pt>
                <c:pt idx="101">
                  <c:v>0.35790000000000005</c:v>
                </c:pt>
                <c:pt idx="102">
                  <c:v>0.35810000000000003</c:v>
                </c:pt>
                <c:pt idx="103">
                  <c:v>0.35940000000000005</c:v>
                </c:pt>
                <c:pt idx="104">
                  <c:v>0.35700000000000004</c:v>
                </c:pt>
                <c:pt idx="105">
                  <c:v>0.35310000000000002</c:v>
                </c:pt>
                <c:pt idx="106">
                  <c:v>0.35830000000000006</c:v>
                </c:pt>
                <c:pt idx="107">
                  <c:v>0.35320000000000001</c:v>
                </c:pt>
                <c:pt idx="108">
                  <c:v>0.33610000000000007</c:v>
                </c:pt>
                <c:pt idx="109">
                  <c:v>0.33540000000000009</c:v>
                </c:pt>
                <c:pt idx="110">
                  <c:v>0.33860000000000007</c:v>
                </c:pt>
                <c:pt idx="111">
                  <c:v>0.33660000000000007</c:v>
                </c:pt>
                <c:pt idx="112">
                  <c:v>0.34080000000000005</c:v>
                </c:pt>
                <c:pt idx="113">
                  <c:v>0.33570000000000005</c:v>
                </c:pt>
                <c:pt idx="114">
                  <c:v>0.32740000000000008</c:v>
                </c:pt>
                <c:pt idx="115">
                  <c:v>0.3407</c:v>
                </c:pt>
                <c:pt idx="116">
                  <c:v>0.34930000000000005</c:v>
                </c:pt>
                <c:pt idx="117">
                  <c:v>0.36050000000000004</c:v>
                </c:pt>
                <c:pt idx="118">
                  <c:v>0.3378000000000001</c:v>
                </c:pt>
                <c:pt idx="119">
                  <c:v>0.35040000000000004</c:v>
                </c:pt>
                <c:pt idx="120">
                  <c:v>0.34420000000000001</c:v>
                </c:pt>
                <c:pt idx="121">
                  <c:v>0.34830000000000005</c:v>
                </c:pt>
                <c:pt idx="122">
                  <c:v>0.35240000000000005</c:v>
                </c:pt>
                <c:pt idx="123">
                  <c:v>0.35220000000000001</c:v>
                </c:pt>
                <c:pt idx="124">
                  <c:v>0.35390000000000005</c:v>
                </c:pt>
                <c:pt idx="125">
                  <c:v>0.36830000000000007</c:v>
                </c:pt>
                <c:pt idx="126">
                  <c:v>0.36210000000000003</c:v>
                </c:pt>
                <c:pt idx="127">
                  <c:v>0.36210000000000003</c:v>
                </c:pt>
                <c:pt idx="128">
                  <c:v>0.35980000000000006</c:v>
                </c:pt>
                <c:pt idx="129">
                  <c:v>0.36410000000000003</c:v>
                </c:pt>
                <c:pt idx="130">
                  <c:v>0.36560000000000004</c:v>
                </c:pt>
                <c:pt idx="131">
                  <c:v>0.36640000000000006</c:v>
                </c:pt>
                <c:pt idx="132">
                  <c:v>0.37050000000000005</c:v>
                </c:pt>
                <c:pt idx="133">
                  <c:v>0.37080000000000007</c:v>
                </c:pt>
                <c:pt idx="134">
                  <c:v>0.37220000000000003</c:v>
                </c:pt>
                <c:pt idx="135">
                  <c:v>0.37190000000000006</c:v>
                </c:pt>
                <c:pt idx="136">
                  <c:v>0.36990000000000006</c:v>
                </c:pt>
                <c:pt idx="137">
                  <c:v>0.37460000000000004</c:v>
                </c:pt>
                <c:pt idx="138">
                  <c:v>0.37430000000000008</c:v>
                </c:pt>
                <c:pt idx="139">
                  <c:v>0.37190000000000006</c:v>
                </c:pt>
                <c:pt idx="140">
                  <c:v>0.37070000000000003</c:v>
                </c:pt>
                <c:pt idx="141">
                  <c:v>0.37010000000000004</c:v>
                </c:pt>
                <c:pt idx="142">
                  <c:v>0.36370000000000002</c:v>
                </c:pt>
                <c:pt idx="143">
                  <c:v>0.36550000000000005</c:v>
                </c:pt>
                <c:pt idx="144">
                  <c:v>0.36580000000000007</c:v>
                </c:pt>
                <c:pt idx="145">
                  <c:v>0.36150000000000004</c:v>
                </c:pt>
                <c:pt idx="146">
                  <c:v>0.36370000000000002</c:v>
                </c:pt>
                <c:pt idx="147">
                  <c:v>0.37120000000000003</c:v>
                </c:pt>
                <c:pt idx="148">
                  <c:v>0.36650000000000005</c:v>
                </c:pt>
                <c:pt idx="149">
                  <c:v>0.36910000000000004</c:v>
                </c:pt>
                <c:pt idx="150">
                  <c:v>0.36760000000000004</c:v>
                </c:pt>
              </c:numCache>
            </c:numRef>
          </c:val>
        </c:ser>
        <c:dLbls/>
        <c:marker val="1"/>
        <c:axId val="54551680"/>
        <c:axId val="54553216"/>
      </c:lineChart>
      <c:dateAx>
        <c:axId val="54551680"/>
        <c:scaling>
          <c:orientation val="minMax"/>
        </c:scaling>
        <c:axPos val="b"/>
        <c:numFmt formatCode="m/d/yy" sourceLinked="1"/>
        <c:tickLblPos val="nextTo"/>
        <c:crossAx val="54553216"/>
        <c:crosses val="autoZero"/>
        <c:auto val="1"/>
        <c:lblOffset val="100"/>
        <c:baseTimeUnit val="days"/>
      </c:dateAx>
      <c:valAx>
        <c:axId val="54553216"/>
        <c:scaling>
          <c:orientation val="minMax"/>
        </c:scaling>
        <c:axPos val="l"/>
        <c:majorGridlines/>
        <c:numFmt formatCode="0.00%" sourceLinked="1"/>
        <c:tickLblPos val="nextTo"/>
        <c:crossAx val="545516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Sheet1!$A$10:$A$652</c:f>
              <c:numCache>
                <c:formatCode>m/d/yy</c:formatCode>
                <c:ptCount val="643"/>
                <c:pt idx="0">
                  <c:v>40520</c:v>
                </c:pt>
                <c:pt idx="1">
                  <c:v>40521</c:v>
                </c:pt>
                <c:pt idx="2">
                  <c:v>40522</c:v>
                </c:pt>
                <c:pt idx="3">
                  <c:v>40525</c:v>
                </c:pt>
                <c:pt idx="4">
                  <c:v>40526</c:v>
                </c:pt>
                <c:pt idx="5">
                  <c:v>40527</c:v>
                </c:pt>
                <c:pt idx="6">
                  <c:v>40528</c:v>
                </c:pt>
                <c:pt idx="7">
                  <c:v>40529</c:v>
                </c:pt>
                <c:pt idx="8">
                  <c:v>40532</c:v>
                </c:pt>
                <c:pt idx="9">
                  <c:v>40534</c:v>
                </c:pt>
                <c:pt idx="10">
                  <c:v>40535</c:v>
                </c:pt>
                <c:pt idx="11">
                  <c:v>40536</c:v>
                </c:pt>
                <c:pt idx="12">
                  <c:v>40539</c:v>
                </c:pt>
                <c:pt idx="13">
                  <c:v>40540</c:v>
                </c:pt>
                <c:pt idx="14">
                  <c:v>40541</c:v>
                </c:pt>
                <c:pt idx="15">
                  <c:v>40542</c:v>
                </c:pt>
                <c:pt idx="16">
                  <c:v>40543</c:v>
                </c:pt>
                <c:pt idx="17">
                  <c:v>40546</c:v>
                </c:pt>
                <c:pt idx="18">
                  <c:v>40547</c:v>
                </c:pt>
                <c:pt idx="19">
                  <c:v>40548</c:v>
                </c:pt>
                <c:pt idx="20">
                  <c:v>40549</c:v>
                </c:pt>
                <c:pt idx="21">
                  <c:v>40550</c:v>
                </c:pt>
                <c:pt idx="22">
                  <c:v>40553</c:v>
                </c:pt>
                <c:pt idx="23">
                  <c:v>40554</c:v>
                </c:pt>
                <c:pt idx="24">
                  <c:v>40555</c:v>
                </c:pt>
                <c:pt idx="25">
                  <c:v>40556</c:v>
                </c:pt>
                <c:pt idx="26">
                  <c:v>40557</c:v>
                </c:pt>
                <c:pt idx="27">
                  <c:v>40561</c:v>
                </c:pt>
                <c:pt idx="28">
                  <c:v>40562</c:v>
                </c:pt>
                <c:pt idx="29">
                  <c:v>40563</c:v>
                </c:pt>
                <c:pt idx="30">
                  <c:v>40564</c:v>
                </c:pt>
                <c:pt idx="31">
                  <c:v>40567</c:v>
                </c:pt>
                <c:pt idx="32">
                  <c:v>40568</c:v>
                </c:pt>
                <c:pt idx="33">
                  <c:v>40569</c:v>
                </c:pt>
                <c:pt idx="34">
                  <c:v>40570</c:v>
                </c:pt>
                <c:pt idx="35">
                  <c:v>40571</c:v>
                </c:pt>
                <c:pt idx="36">
                  <c:v>40574</c:v>
                </c:pt>
                <c:pt idx="37">
                  <c:v>40575</c:v>
                </c:pt>
                <c:pt idx="38">
                  <c:v>40576</c:v>
                </c:pt>
                <c:pt idx="39">
                  <c:v>40577</c:v>
                </c:pt>
                <c:pt idx="40">
                  <c:v>40578</c:v>
                </c:pt>
                <c:pt idx="41">
                  <c:v>40581</c:v>
                </c:pt>
                <c:pt idx="42">
                  <c:v>40582</c:v>
                </c:pt>
                <c:pt idx="43">
                  <c:v>40583</c:v>
                </c:pt>
                <c:pt idx="44">
                  <c:v>40584</c:v>
                </c:pt>
                <c:pt idx="45">
                  <c:v>40585</c:v>
                </c:pt>
                <c:pt idx="46">
                  <c:v>40588</c:v>
                </c:pt>
                <c:pt idx="47">
                  <c:v>40589</c:v>
                </c:pt>
                <c:pt idx="48">
                  <c:v>40590</c:v>
                </c:pt>
                <c:pt idx="49">
                  <c:v>40591</c:v>
                </c:pt>
                <c:pt idx="50">
                  <c:v>40592</c:v>
                </c:pt>
                <c:pt idx="51">
                  <c:v>40596</c:v>
                </c:pt>
                <c:pt idx="52">
                  <c:v>40597</c:v>
                </c:pt>
                <c:pt idx="53">
                  <c:v>40598</c:v>
                </c:pt>
                <c:pt idx="54">
                  <c:v>40599</c:v>
                </c:pt>
                <c:pt idx="55">
                  <c:v>40602</c:v>
                </c:pt>
                <c:pt idx="56">
                  <c:v>40603</c:v>
                </c:pt>
                <c:pt idx="57">
                  <c:v>40604</c:v>
                </c:pt>
                <c:pt idx="58">
                  <c:v>40605</c:v>
                </c:pt>
                <c:pt idx="59">
                  <c:v>40606</c:v>
                </c:pt>
                <c:pt idx="60">
                  <c:v>40609</c:v>
                </c:pt>
                <c:pt idx="61">
                  <c:v>40610</c:v>
                </c:pt>
                <c:pt idx="62">
                  <c:v>40611</c:v>
                </c:pt>
                <c:pt idx="63">
                  <c:v>40612</c:v>
                </c:pt>
                <c:pt idx="64">
                  <c:v>40613</c:v>
                </c:pt>
                <c:pt idx="65">
                  <c:v>40616</c:v>
                </c:pt>
                <c:pt idx="66">
                  <c:v>40617</c:v>
                </c:pt>
                <c:pt idx="67">
                  <c:v>40618</c:v>
                </c:pt>
                <c:pt idx="68">
                  <c:v>40619</c:v>
                </c:pt>
                <c:pt idx="69">
                  <c:v>40620</c:v>
                </c:pt>
                <c:pt idx="70">
                  <c:v>40624</c:v>
                </c:pt>
                <c:pt idx="71">
                  <c:v>40625</c:v>
                </c:pt>
                <c:pt idx="72">
                  <c:v>40627</c:v>
                </c:pt>
                <c:pt idx="73">
                  <c:v>40630</c:v>
                </c:pt>
                <c:pt idx="74">
                  <c:v>40644</c:v>
                </c:pt>
                <c:pt idx="75">
                  <c:v>40645</c:v>
                </c:pt>
                <c:pt idx="76">
                  <c:v>40646</c:v>
                </c:pt>
                <c:pt idx="77">
                  <c:v>40647</c:v>
                </c:pt>
                <c:pt idx="78">
                  <c:v>40648</c:v>
                </c:pt>
                <c:pt idx="79">
                  <c:v>40651</c:v>
                </c:pt>
                <c:pt idx="80">
                  <c:v>40652</c:v>
                </c:pt>
                <c:pt idx="81">
                  <c:v>40653</c:v>
                </c:pt>
                <c:pt idx="82">
                  <c:v>40654</c:v>
                </c:pt>
                <c:pt idx="83">
                  <c:v>40658</c:v>
                </c:pt>
                <c:pt idx="84">
                  <c:v>40659</c:v>
                </c:pt>
                <c:pt idx="85">
                  <c:v>40662</c:v>
                </c:pt>
                <c:pt idx="86">
                  <c:v>40665</c:v>
                </c:pt>
                <c:pt idx="87">
                  <c:v>40666</c:v>
                </c:pt>
                <c:pt idx="88">
                  <c:v>40667</c:v>
                </c:pt>
                <c:pt idx="89">
                  <c:v>40668</c:v>
                </c:pt>
                <c:pt idx="90">
                  <c:v>40673</c:v>
                </c:pt>
                <c:pt idx="91">
                  <c:v>40674</c:v>
                </c:pt>
                <c:pt idx="92">
                  <c:v>40675</c:v>
                </c:pt>
                <c:pt idx="93">
                  <c:v>40676</c:v>
                </c:pt>
                <c:pt idx="94">
                  <c:v>40679</c:v>
                </c:pt>
                <c:pt idx="95">
                  <c:v>40680</c:v>
                </c:pt>
                <c:pt idx="96">
                  <c:v>40681</c:v>
                </c:pt>
                <c:pt idx="97">
                  <c:v>40682</c:v>
                </c:pt>
                <c:pt idx="98">
                  <c:v>40683</c:v>
                </c:pt>
                <c:pt idx="99">
                  <c:v>40686</c:v>
                </c:pt>
                <c:pt idx="100">
                  <c:v>40687</c:v>
                </c:pt>
                <c:pt idx="101">
                  <c:v>40688</c:v>
                </c:pt>
                <c:pt idx="102">
                  <c:v>40689</c:v>
                </c:pt>
                <c:pt idx="103">
                  <c:v>40690</c:v>
                </c:pt>
                <c:pt idx="104">
                  <c:v>40694</c:v>
                </c:pt>
                <c:pt idx="105">
                  <c:v>40695</c:v>
                </c:pt>
                <c:pt idx="106">
                  <c:v>40696</c:v>
                </c:pt>
                <c:pt idx="107">
                  <c:v>40697</c:v>
                </c:pt>
                <c:pt idx="108">
                  <c:v>40700</c:v>
                </c:pt>
                <c:pt idx="109">
                  <c:v>40701</c:v>
                </c:pt>
                <c:pt idx="110">
                  <c:v>40702</c:v>
                </c:pt>
                <c:pt idx="111">
                  <c:v>40703</c:v>
                </c:pt>
                <c:pt idx="112">
                  <c:v>40704</c:v>
                </c:pt>
                <c:pt idx="113">
                  <c:v>40707</c:v>
                </c:pt>
                <c:pt idx="114">
                  <c:v>40708</c:v>
                </c:pt>
                <c:pt idx="115">
                  <c:v>40709</c:v>
                </c:pt>
                <c:pt idx="116">
                  <c:v>40710</c:v>
                </c:pt>
                <c:pt idx="117">
                  <c:v>40711</c:v>
                </c:pt>
                <c:pt idx="118">
                  <c:v>40714</c:v>
                </c:pt>
                <c:pt idx="119">
                  <c:v>40715</c:v>
                </c:pt>
                <c:pt idx="120">
                  <c:v>40716</c:v>
                </c:pt>
                <c:pt idx="121">
                  <c:v>40717</c:v>
                </c:pt>
                <c:pt idx="122">
                  <c:v>40718</c:v>
                </c:pt>
                <c:pt idx="123">
                  <c:v>40721</c:v>
                </c:pt>
                <c:pt idx="124">
                  <c:v>40723</c:v>
                </c:pt>
                <c:pt idx="125">
                  <c:v>40724</c:v>
                </c:pt>
                <c:pt idx="126">
                  <c:v>40725</c:v>
                </c:pt>
                <c:pt idx="127">
                  <c:v>40729</c:v>
                </c:pt>
                <c:pt idx="128">
                  <c:v>40730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40792</c:v>
                </c:pt>
                <c:pt idx="171">
                  <c:v>40793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40812</c:v>
                </c:pt>
                <c:pt idx="183">
                  <c:v>40813</c:v>
                </c:pt>
                <c:pt idx="184">
                  <c:v>40815</c:v>
                </c:pt>
                <c:pt idx="185">
                  <c:v>40816</c:v>
                </c:pt>
                <c:pt idx="186">
                  <c:v>40819</c:v>
                </c:pt>
                <c:pt idx="187">
                  <c:v>40821</c:v>
                </c:pt>
                <c:pt idx="188">
                  <c:v>40822</c:v>
                </c:pt>
                <c:pt idx="189">
                  <c:v>40826</c:v>
                </c:pt>
                <c:pt idx="190">
                  <c:v>40827</c:v>
                </c:pt>
                <c:pt idx="191">
                  <c:v>40828</c:v>
                </c:pt>
                <c:pt idx="192">
                  <c:v>40829</c:v>
                </c:pt>
                <c:pt idx="193">
                  <c:v>40830</c:v>
                </c:pt>
                <c:pt idx="194">
                  <c:v>40833</c:v>
                </c:pt>
                <c:pt idx="195">
                  <c:v>40834</c:v>
                </c:pt>
                <c:pt idx="196">
                  <c:v>40835</c:v>
                </c:pt>
                <c:pt idx="197">
                  <c:v>40837</c:v>
                </c:pt>
                <c:pt idx="198">
                  <c:v>40840</c:v>
                </c:pt>
                <c:pt idx="199">
                  <c:v>40841</c:v>
                </c:pt>
                <c:pt idx="200">
                  <c:v>40842</c:v>
                </c:pt>
                <c:pt idx="201">
                  <c:v>40847</c:v>
                </c:pt>
                <c:pt idx="202">
                  <c:v>40848</c:v>
                </c:pt>
                <c:pt idx="203">
                  <c:v>40849</c:v>
                </c:pt>
                <c:pt idx="204">
                  <c:v>40850</c:v>
                </c:pt>
                <c:pt idx="205">
                  <c:v>40851</c:v>
                </c:pt>
                <c:pt idx="206">
                  <c:v>40855</c:v>
                </c:pt>
                <c:pt idx="207">
                  <c:v>40856</c:v>
                </c:pt>
                <c:pt idx="208">
                  <c:v>40857</c:v>
                </c:pt>
                <c:pt idx="209">
                  <c:v>40858</c:v>
                </c:pt>
                <c:pt idx="210">
                  <c:v>40861</c:v>
                </c:pt>
                <c:pt idx="211">
                  <c:v>40862</c:v>
                </c:pt>
                <c:pt idx="212">
                  <c:v>40863</c:v>
                </c:pt>
                <c:pt idx="213">
                  <c:v>40864</c:v>
                </c:pt>
                <c:pt idx="214">
                  <c:v>40865</c:v>
                </c:pt>
                <c:pt idx="215">
                  <c:v>40868</c:v>
                </c:pt>
                <c:pt idx="216">
                  <c:v>40869</c:v>
                </c:pt>
                <c:pt idx="217">
                  <c:v>40870</c:v>
                </c:pt>
                <c:pt idx="218">
                  <c:v>40872</c:v>
                </c:pt>
                <c:pt idx="219">
                  <c:v>40875</c:v>
                </c:pt>
                <c:pt idx="220">
                  <c:v>40876</c:v>
                </c:pt>
                <c:pt idx="221">
                  <c:v>40877</c:v>
                </c:pt>
                <c:pt idx="222">
                  <c:v>40878</c:v>
                </c:pt>
                <c:pt idx="223">
                  <c:v>40879</c:v>
                </c:pt>
                <c:pt idx="224">
                  <c:v>40882</c:v>
                </c:pt>
                <c:pt idx="225">
                  <c:v>40883</c:v>
                </c:pt>
                <c:pt idx="226">
                  <c:v>40884</c:v>
                </c:pt>
                <c:pt idx="227">
                  <c:v>40885</c:v>
                </c:pt>
                <c:pt idx="228">
                  <c:v>40886</c:v>
                </c:pt>
                <c:pt idx="229">
                  <c:v>40889</c:v>
                </c:pt>
                <c:pt idx="230">
                  <c:v>40890</c:v>
                </c:pt>
                <c:pt idx="231">
                  <c:v>40891</c:v>
                </c:pt>
                <c:pt idx="232">
                  <c:v>40892</c:v>
                </c:pt>
                <c:pt idx="233">
                  <c:v>40893</c:v>
                </c:pt>
                <c:pt idx="234">
                  <c:v>40896</c:v>
                </c:pt>
                <c:pt idx="235">
                  <c:v>40897</c:v>
                </c:pt>
                <c:pt idx="236">
                  <c:v>40898</c:v>
                </c:pt>
                <c:pt idx="237">
                  <c:v>40899</c:v>
                </c:pt>
                <c:pt idx="238">
                  <c:v>40900</c:v>
                </c:pt>
                <c:pt idx="239">
                  <c:v>40903</c:v>
                </c:pt>
                <c:pt idx="240">
                  <c:v>40904</c:v>
                </c:pt>
                <c:pt idx="241">
                  <c:v>40905</c:v>
                </c:pt>
                <c:pt idx="242">
                  <c:v>40906</c:v>
                </c:pt>
                <c:pt idx="243">
                  <c:v>40907</c:v>
                </c:pt>
                <c:pt idx="244">
                  <c:v>40910</c:v>
                </c:pt>
                <c:pt idx="245">
                  <c:v>40911</c:v>
                </c:pt>
                <c:pt idx="246">
                  <c:v>40912</c:v>
                </c:pt>
                <c:pt idx="247">
                  <c:v>40913</c:v>
                </c:pt>
                <c:pt idx="248">
                  <c:v>40914</c:v>
                </c:pt>
                <c:pt idx="249">
                  <c:v>40917</c:v>
                </c:pt>
                <c:pt idx="250">
                  <c:v>40918</c:v>
                </c:pt>
                <c:pt idx="251">
                  <c:v>40919</c:v>
                </c:pt>
                <c:pt idx="252">
                  <c:v>40920</c:v>
                </c:pt>
                <c:pt idx="253">
                  <c:v>40921</c:v>
                </c:pt>
                <c:pt idx="254">
                  <c:v>40925</c:v>
                </c:pt>
                <c:pt idx="255">
                  <c:v>40926</c:v>
                </c:pt>
                <c:pt idx="256">
                  <c:v>40927</c:v>
                </c:pt>
                <c:pt idx="257">
                  <c:v>40928</c:v>
                </c:pt>
                <c:pt idx="258">
                  <c:v>40931</c:v>
                </c:pt>
                <c:pt idx="259">
                  <c:v>40932</c:v>
                </c:pt>
                <c:pt idx="260">
                  <c:v>40933</c:v>
                </c:pt>
                <c:pt idx="261">
                  <c:v>40934</c:v>
                </c:pt>
                <c:pt idx="262">
                  <c:v>40935</c:v>
                </c:pt>
                <c:pt idx="263">
                  <c:v>40938</c:v>
                </c:pt>
                <c:pt idx="264">
                  <c:v>40939</c:v>
                </c:pt>
                <c:pt idx="265">
                  <c:v>40940</c:v>
                </c:pt>
                <c:pt idx="266">
                  <c:v>40941</c:v>
                </c:pt>
                <c:pt idx="267">
                  <c:v>40942</c:v>
                </c:pt>
                <c:pt idx="268">
                  <c:v>40945</c:v>
                </c:pt>
                <c:pt idx="269">
                  <c:v>40946</c:v>
                </c:pt>
                <c:pt idx="270">
                  <c:v>40947</c:v>
                </c:pt>
                <c:pt idx="271">
                  <c:v>40948</c:v>
                </c:pt>
                <c:pt idx="272">
                  <c:v>40949</c:v>
                </c:pt>
                <c:pt idx="273">
                  <c:v>40952</c:v>
                </c:pt>
                <c:pt idx="274">
                  <c:v>40953</c:v>
                </c:pt>
                <c:pt idx="275">
                  <c:v>40954</c:v>
                </c:pt>
                <c:pt idx="276">
                  <c:v>40955</c:v>
                </c:pt>
                <c:pt idx="277">
                  <c:v>40956</c:v>
                </c:pt>
                <c:pt idx="278">
                  <c:v>40960</c:v>
                </c:pt>
                <c:pt idx="279">
                  <c:v>40961</c:v>
                </c:pt>
                <c:pt idx="280">
                  <c:v>40962</c:v>
                </c:pt>
                <c:pt idx="281">
                  <c:v>40963</c:v>
                </c:pt>
                <c:pt idx="282">
                  <c:v>40966</c:v>
                </c:pt>
                <c:pt idx="283">
                  <c:v>40967</c:v>
                </c:pt>
                <c:pt idx="284">
                  <c:v>40968</c:v>
                </c:pt>
                <c:pt idx="285">
                  <c:v>40969</c:v>
                </c:pt>
                <c:pt idx="286">
                  <c:v>40970</c:v>
                </c:pt>
                <c:pt idx="287">
                  <c:v>40973</c:v>
                </c:pt>
                <c:pt idx="288">
                  <c:v>40974</c:v>
                </c:pt>
                <c:pt idx="289">
                  <c:v>40975</c:v>
                </c:pt>
                <c:pt idx="290">
                  <c:v>40976</c:v>
                </c:pt>
                <c:pt idx="291">
                  <c:v>40977</c:v>
                </c:pt>
                <c:pt idx="292">
                  <c:v>40980</c:v>
                </c:pt>
                <c:pt idx="293">
                  <c:v>40981</c:v>
                </c:pt>
                <c:pt idx="294">
                  <c:v>40982</c:v>
                </c:pt>
                <c:pt idx="295">
                  <c:v>40983</c:v>
                </c:pt>
                <c:pt idx="296">
                  <c:v>40984</c:v>
                </c:pt>
                <c:pt idx="297">
                  <c:v>40987</c:v>
                </c:pt>
                <c:pt idx="298">
                  <c:v>40988</c:v>
                </c:pt>
                <c:pt idx="299">
                  <c:v>40989</c:v>
                </c:pt>
                <c:pt idx="300">
                  <c:v>40990</c:v>
                </c:pt>
                <c:pt idx="301">
                  <c:v>40991</c:v>
                </c:pt>
                <c:pt idx="302">
                  <c:v>40994</c:v>
                </c:pt>
                <c:pt idx="303">
                  <c:v>40995</c:v>
                </c:pt>
                <c:pt idx="304">
                  <c:v>40996</c:v>
                </c:pt>
                <c:pt idx="305">
                  <c:v>40997</c:v>
                </c:pt>
                <c:pt idx="306">
                  <c:v>40998</c:v>
                </c:pt>
                <c:pt idx="307">
                  <c:v>41001</c:v>
                </c:pt>
                <c:pt idx="308">
                  <c:v>41002</c:v>
                </c:pt>
                <c:pt idx="309">
                  <c:v>41003</c:v>
                </c:pt>
                <c:pt idx="310">
                  <c:v>41004</c:v>
                </c:pt>
                <c:pt idx="311">
                  <c:v>41008</c:v>
                </c:pt>
                <c:pt idx="312">
                  <c:v>41009</c:v>
                </c:pt>
                <c:pt idx="313">
                  <c:v>41010</c:v>
                </c:pt>
                <c:pt idx="314">
                  <c:v>41011</c:v>
                </c:pt>
                <c:pt idx="315">
                  <c:v>41012</c:v>
                </c:pt>
                <c:pt idx="316">
                  <c:v>41015</c:v>
                </c:pt>
                <c:pt idx="317">
                  <c:v>41017</c:v>
                </c:pt>
                <c:pt idx="318">
                  <c:v>41018</c:v>
                </c:pt>
                <c:pt idx="319">
                  <c:v>41019</c:v>
                </c:pt>
                <c:pt idx="320">
                  <c:v>41022</c:v>
                </c:pt>
                <c:pt idx="321">
                  <c:v>41023</c:v>
                </c:pt>
                <c:pt idx="322">
                  <c:v>41024</c:v>
                </c:pt>
                <c:pt idx="323">
                  <c:v>41025</c:v>
                </c:pt>
                <c:pt idx="324">
                  <c:v>41026</c:v>
                </c:pt>
                <c:pt idx="325">
                  <c:v>41029</c:v>
                </c:pt>
                <c:pt idx="326">
                  <c:v>41030</c:v>
                </c:pt>
                <c:pt idx="327">
                  <c:v>41031</c:v>
                </c:pt>
                <c:pt idx="328">
                  <c:v>41032</c:v>
                </c:pt>
                <c:pt idx="329">
                  <c:v>41033</c:v>
                </c:pt>
                <c:pt idx="330">
                  <c:v>41036</c:v>
                </c:pt>
                <c:pt idx="331">
                  <c:v>41037</c:v>
                </c:pt>
                <c:pt idx="332">
                  <c:v>41038</c:v>
                </c:pt>
                <c:pt idx="333">
                  <c:v>41039</c:v>
                </c:pt>
                <c:pt idx="334">
                  <c:v>41040</c:v>
                </c:pt>
                <c:pt idx="335">
                  <c:v>41043</c:v>
                </c:pt>
                <c:pt idx="336">
                  <c:v>41044</c:v>
                </c:pt>
                <c:pt idx="337">
                  <c:v>41045</c:v>
                </c:pt>
                <c:pt idx="338">
                  <c:v>41046</c:v>
                </c:pt>
                <c:pt idx="339">
                  <c:v>41047</c:v>
                </c:pt>
                <c:pt idx="340">
                  <c:v>41050</c:v>
                </c:pt>
                <c:pt idx="341">
                  <c:v>41051</c:v>
                </c:pt>
                <c:pt idx="342">
                  <c:v>41052</c:v>
                </c:pt>
                <c:pt idx="343">
                  <c:v>41053</c:v>
                </c:pt>
                <c:pt idx="344">
                  <c:v>41054</c:v>
                </c:pt>
                <c:pt idx="345">
                  <c:v>41058</c:v>
                </c:pt>
                <c:pt idx="346">
                  <c:v>41059</c:v>
                </c:pt>
                <c:pt idx="347">
                  <c:v>41060</c:v>
                </c:pt>
                <c:pt idx="348">
                  <c:v>41061</c:v>
                </c:pt>
                <c:pt idx="349">
                  <c:v>41064</c:v>
                </c:pt>
                <c:pt idx="350">
                  <c:v>41065</c:v>
                </c:pt>
                <c:pt idx="351">
                  <c:v>41066</c:v>
                </c:pt>
                <c:pt idx="352">
                  <c:v>41067</c:v>
                </c:pt>
                <c:pt idx="353">
                  <c:v>41068</c:v>
                </c:pt>
                <c:pt idx="354">
                  <c:v>41071</c:v>
                </c:pt>
                <c:pt idx="355">
                  <c:v>41072</c:v>
                </c:pt>
                <c:pt idx="356">
                  <c:v>41073</c:v>
                </c:pt>
                <c:pt idx="357">
                  <c:v>41074</c:v>
                </c:pt>
                <c:pt idx="358">
                  <c:v>41075</c:v>
                </c:pt>
                <c:pt idx="359">
                  <c:v>41078</c:v>
                </c:pt>
                <c:pt idx="360">
                  <c:v>41079</c:v>
                </c:pt>
                <c:pt idx="361">
                  <c:v>41080</c:v>
                </c:pt>
                <c:pt idx="362">
                  <c:v>41081</c:v>
                </c:pt>
                <c:pt idx="363">
                  <c:v>41082</c:v>
                </c:pt>
                <c:pt idx="364">
                  <c:v>41085</c:v>
                </c:pt>
                <c:pt idx="365">
                  <c:v>41086</c:v>
                </c:pt>
                <c:pt idx="366">
                  <c:v>41087</c:v>
                </c:pt>
                <c:pt idx="367">
                  <c:v>41088</c:v>
                </c:pt>
                <c:pt idx="368">
                  <c:v>41089</c:v>
                </c:pt>
                <c:pt idx="369">
                  <c:v>41092</c:v>
                </c:pt>
                <c:pt idx="370">
                  <c:v>41093</c:v>
                </c:pt>
                <c:pt idx="371">
                  <c:v>41095</c:v>
                </c:pt>
                <c:pt idx="372">
                  <c:v>41096</c:v>
                </c:pt>
                <c:pt idx="373">
                  <c:v>41099</c:v>
                </c:pt>
                <c:pt idx="374">
                  <c:v>41100</c:v>
                </c:pt>
                <c:pt idx="375">
                  <c:v>41101</c:v>
                </c:pt>
                <c:pt idx="376">
                  <c:v>41102</c:v>
                </c:pt>
                <c:pt idx="377">
                  <c:v>41103</c:v>
                </c:pt>
                <c:pt idx="378">
                  <c:v>41106</c:v>
                </c:pt>
                <c:pt idx="379">
                  <c:v>41107</c:v>
                </c:pt>
                <c:pt idx="380">
                  <c:v>41108</c:v>
                </c:pt>
                <c:pt idx="381">
                  <c:v>41109</c:v>
                </c:pt>
                <c:pt idx="382">
                  <c:v>41110</c:v>
                </c:pt>
                <c:pt idx="383">
                  <c:v>41113</c:v>
                </c:pt>
                <c:pt idx="384">
                  <c:v>41114</c:v>
                </c:pt>
                <c:pt idx="385">
                  <c:v>41115</c:v>
                </c:pt>
                <c:pt idx="386">
                  <c:v>41116</c:v>
                </c:pt>
                <c:pt idx="387">
                  <c:v>41117</c:v>
                </c:pt>
                <c:pt idx="388">
                  <c:v>41120</c:v>
                </c:pt>
                <c:pt idx="389">
                  <c:v>41121</c:v>
                </c:pt>
                <c:pt idx="390">
                  <c:v>41123</c:v>
                </c:pt>
                <c:pt idx="391">
                  <c:v>41124</c:v>
                </c:pt>
                <c:pt idx="392">
                  <c:v>41127</c:v>
                </c:pt>
                <c:pt idx="393">
                  <c:v>41128</c:v>
                </c:pt>
                <c:pt idx="394">
                  <c:v>41129</c:v>
                </c:pt>
                <c:pt idx="395">
                  <c:v>41130</c:v>
                </c:pt>
                <c:pt idx="396">
                  <c:v>41131</c:v>
                </c:pt>
                <c:pt idx="397">
                  <c:v>41134</c:v>
                </c:pt>
                <c:pt idx="398">
                  <c:v>41135</c:v>
                </c:pt>
                <c:pt idx="399">
                  <c:v>41136</c:v>
                </c:pt>
                <c:pt idx="400">
                  <c:v>41137</c:v>
                </c:pt>
                <c:pt idx="401">
                  <c:v>41138</c:v>
                </c:pt>
                <c:pt idx="402">
                  <c:v>41141</c:v>
                </c:pt>
                <c:pt idx="403">
                  <c:v>41142</c:v>
                </c:pt>
                <c:pt idx="404">
                  <c:v>41143</c:v>
                </c:pt>
                <c:pt idx="405">
                  <c:v>41144</c:v>
                </c:pt>
                <c:pt idx="406">
                  <c:v>41145</c:v>
                </c:pt>
                <c:pt idx="407">
                  <c:v>41148</c:v>
                </c:pt>
                <c:pt idx="408">
                  <c:v>41149</c:v>
                </c:pt>
                <c:pt idx="409">
                  <c:v>41150</c:v>
                </c:pt>
                <c:pt idx="410">
                  <c:v>41151</c:v>
                </c:pt>
                <c:pt idx="411">
                  <c:v>41152</c:v>
                </c:pt>
                <c:pt idx="412">
                  <c:v>41156</c:v>
                </c:pt>
                <c:pt idx="413">
                  <c:v>41157</c:v>
                </c:pt>
                <c:pt idx="414">
                  <c:v>41158</c:v>
                </c:pt>
                <c:pt idx="415">
                  <c:v>41159</c:v>
                </c:pt>
                <c:pt idx="416">
                  <c:v>41162</c:v>
                </c:pt>
                <c:pt idx="417">
                  <c:v>41163</c:v>
                </c:pt>
                <c:pt idx="418">
                  <c:v>41164</c:v>
                </c:pt>
                <c:pt idx="419">
                  <c:v>41165</c:v>
                </c:pt>
                <c:pt idx="420">
                  <c:v>41168</c:v>
                </c:pt>
                <c:pt idx="421">
                  <c:v>41169</c:v>
                </c:pt>
                <c:pt idx="422">
                  <c:v>41170</c:v>
                </c:pt>
                <c:pt idx="423">
                  <c:v>41171</c:v>
                </c:pt>
                <c:pt idx="424">
                  <c:v>41172</c:v>
                </c:pt>
                <c:pt idx="425">
                  <c:v>41173</c:v>
                </c:pt>
                <c:pt idx="426">
                  <c:v>41176</c:v>
                </c:pt>
                <c:pt idx="427">
                  <c:v>41177</c:v>
                </c:pt>
                <c:pt idx="428">
                  <c:v>41178</c:v>
                </c:pt>
                <c:pt idx="429">
                  <c:v>41179</c:v>
                </c:pt>
                <c:pt idx="430">
                  <c:v>41183</c:v>
                </c:pt>
                <c:pt idx="431">
                  <c:v>41184</c:v>
                </c:pt>
                <c:pt idx="432">
                  <c:v>41185</c:v>
                </c:pt>
                <c:pt idx="433">
                  <c:v>41186</c:v>
                </c:pt>
                <c:pt idx="434">
                  <c:v>41187</c:v>
                </c:pt>
                <c:pt idx="435">
                  <c:v>41190</c:v>
                </c:pt>
                <c:pt idx="436">
                  <c:v>41191</c:v>
                </c:pt>
                <c:pt idx="437">
                  <c:v>41192</c:v>
                </c:pt>
                <c:pt idx="438">
                  <c:v>41193</c:v>
                </c:pt>
                <c:pt idx="439">
                  <c:v>41194</c:v>
                </c:pt>
                <c:pt idx="440">
                  <c:v>41197</c:v>
                </c:pt>
                <c:pt idx="441">
                  <c:v>41198</c:v>
                </c:pt>
                <c:pt idx="442">
                  <c:v>41199</c:v>
                </c:pt>
                <c:pt idx="443">
                  <c:v>41200</c:v>
                </c:pt>
                <c:pt idx="444">
                  <c:v>41201</c:v>
                </c:pt>
                <c:pt idx="445">
                  <c:v>41204</c:v>
                </c:pt>
                <c:pt idx="446">
                  <c:v>41205</c:v>
                </c:pt>
                <c:pt idx="447">
                  <c:v>41206</c:v>
                </c:pt>
                <c:pt idx="448">
                  <c:v>41207</c:v>
                </c:pt>
                <c:pt idx="449">
                  <c:v>41208</c:v>
                </c:pt>
                <c:pt idx="450">
                  <c:v>41212</c:v>
                </c:pt>
                <c:pt idx="451">
                  <c:v>41213</c:v>
                </c:pt>
                <c:pt idx="452">
                  <c:v>41214</c:v>
                </c:pt>
                <c:pt idx="453">
                  <c:v>41215</c:v>
                </c:pt>
                <c:pt idx="454">
                  <c:v>41218</c:v>
                </c:pt>
                <c:pt idx="455">
                  <c:v>41219</c:v>
                </c:pt>
                <c:pt idx="456">
                  <c:v>41220</c:v>
                </c:pt>
                <c:pt idx="457">
                  <c:v>41221</c:v>
                </c:pt>
                <c:pt idx="458">
                  <c:v>41222</c:v>
                </c:pt>
                <c:pt idx="459">
                  <c:v>41225</c:v>
                </c:pt>
                <c:pt idx="460">
                  <c:v>41226</c:v>
                </c:pt>
                <c:pt idx="461">
                  <c:v>41227</c:v>
                </c:pt>
                <c:pt idx="462">
                  <c:v>41228</c:v>
                </c:pt>
                <c:pt idx="463">
                  <c:v>41229</c:v>
                </c:pt>
                <c:pt idx="464">
                  <c:v>41232</c:v>
                </c:pt>
                <c:pt idx="465">
                  <c:v>41233</c:v>
                </c:pt>
                <c:pt idx="466">
                  <c:v>41234</c:v>
                </c:pt>
                <c:pt idx="467">
                  <c:v>41236</c:v>
                </c:pt>
                <c:pt idx="468">
                  <c:v>41239</c:v>
                </c:pt>
                <c:pt idx="469">
                  <c:v>41240</c:v>
                </c:pt>
                <c:pt idx="470">
                  <c:v>41241</c:v>
                </c:pt>
                <c:pt idx="471">
                  <c:v>41242</c:v>
                </c:pt>
                <c:pt idx="472">
                  <c:v>41243</c:v>
                </c:pt>
                <c:pt idx="473">
                  <c:v>41246</c:v>
                </c:pt>
                <c:pt idx="474">
                  <c:v>41247</c:v>
                </c:pt>
                <c:pt idx="475">
                  <c:v>41248</c:v>
                </c:pt>
                <c:pt idx="476">
                  <c:v>41249</c:v>
                </c:pt>
                <c:pt idx="477">
                  <c:v>41250</c:v>
                </c:pt>
                <c:pt idx="478">
                  <c:v>41253</c:v>
                </c:pt>
                <c:pt idx="479">
                  <c:v>41254</c:v>
                </c:pt>
                <c:pt idx="480">
                  <c:v>41255</c:v>
                </c:pt>
                <c:pt idx="481">
                  <c:v>41256</c:v>
                </c:pt>
                <c:pt idx="482">
                  <c:v>41257</c:v>
                </c:pt>
                <c:pt idx="483">
                  <c:v>41260</c:v>
                </c:pt>
                <c:pt idx="484">
                  <c:v>41261</c:v>
                </c:pt>
                <c:pt idx="485">
                  <c:v>41262</c:v>
                </c:pt>
                <c:pt idx="486">
                  <c:v>41263</c:v>
                </c:pt>
                <c:pt idx="487">
                  <c:v>41264</c:v>
                </c:pt>
                <c:pt idx="488">
                  <c:v>41267</c:v>
                </c:pt>
                <c:pt idx="489">
                  <c:v>41269</c:v>
                </c:pt>
                <c:pt idx="490">
                  <c:v>41270</c:v>
                </c:pt>
                <c:pt idx="491">
                  <c:v>41271</c:v>
                </c:pt>
                <c:pt idx="492">
                  <c:v>41274</c:v>
                </c:pt>
                <c:pt idx="493">
                  <c:v>41276</c:v>
                </c:pt>
                <c:pt idx="494">
                  <c:v>41277</c:v>
                </c:pt>
                <c:pt idx="495">
                  <c:v>41278</c:v>
                </c:pt>
                <c:pt idx="496">
                  <c:v>41281</c:v>
                </c:pt>
                <c:pt idx="497">
                  <c:v>41282</c:v>
                </c:pt>
                <c:pt idx="498">
                  <c:v>41283</c:v>
                </c:pt>
                <c:pt idx="499">
                  <c:v>41284</c:v>
                </c:pt>
                <c:pt idx="500">
                  <c:v>41285</c:v>
                </c:pt>
                <c:pt idx="501">
                  <c:v>41288</c:v>
                </c:pt>
                <c:pt idx="502">
                  <c:v>41289</c:v>
                </c:pt>
                <c:pt idx="503">
                  <c:v>41290</c:v>
                </c:pt>
                <c:pt idx="504">
                  <c:v>41291</c:v>
                </c:pt>
                <c:pt idx="505">
                  <c:v>41292</c:v>
                </c:pt>
                <c:pt idx="506">
                  <c:v>41296</c:v>
                </c:pt>
                <c:pt idx="507">
                  <c:v>41297</c:v>
                </c:pt>
                <c:pt idx="508">
                  <c:v>41298</c:v>
                </c:pt>
                <c:pt idx="509">
                  <c:v>41299</c:v>
                </c:pt>
                <c:pt idx="510">
                  <c:v>41302</c:v>
                </c:pt>
                <c:pt idx="511">
                  <c:v>41303</c:v>
                </c:pt>
                <c:pt idx="512">
                  <c:v>41304</c:v>
                </c:pt>
                <c:pt idx="513">
                  <c:v>41305</c:v>
                </c:pt>
                <c:pt idx="514">
                  <c:v>41306</c:v>
                </c:pt>
                <c:pt idx="515">
                  <c:v>41309</c:v>
                </c:pt>
                <c:pt idx="516">
                  <c:v>41310</c:v>
                </c:pt>
                <c:pt idx="517">
                  <c:v>41311</c:v>
                </c:pt>
                <c:pt idx="518">
                  <c:v>41312</c:v>
                </c:pt>
                <c:pt idx="519">
                  <c:v>41313</c:v>
                </c:pt>
                <c:pt idx="520">
                  <c:v>41316</c:v>
                </c:pt>
                <c:pt idx="521">
                  <c:v>41317</c:v>
                </c:pt>
                <c:pt idx="522">
                  <c:v>41318</c:v>
                </c:pt>
                <c:pt idx="523">
                  <c:v>41319</c:v>
                </c:pt>
                <c:pt idx="524">
                  <c:v>41320</c:v>
                </c:pt>
                <c:pt idx="525">
                  <c:v>41324</c:v>
                </c:pt>
                <c:pt idx="526">
                  <c:v>41325</c:v>
                </c:pt>
                <c:pt idx="527">
                  <c:v>41326</c:v>
                </c:pt>
                <c:pt idx="528">
                  <c:v>41327</c:v>
                </c:pt>
                <c:pt idx="529">
                  <c:v>41330</c:v>
                </c:pt>
                <c:pt idx="530">
                  <c:v>41331</c:v>
                </c:pt>
                <c:pt idx="531">
                  <c:v>41332</c:v>
                </c:pt>
                <c:pt idx="532">
                  <c:v>41333</c:v>
                </c:pt>
                <c:pt idx="533">
                  <c:v>41334</c:v>
                </c:pt>
                <c:pt idx="534">
                  <c:v>41337</c:v>
                </c:pt>
                <c:pt idx="535">
                  <c:v>41338</c:v>
                </c:pt>
                <c:pt idx="536">
                  <c:v>41339</c:v>
                </c:pt>
                <c:pt idx="537">
                  <c:v>41340</c:v>
                </c:pt>
                <c:pt idx="538">
                  <c:v>41341</c:v>
                </c:pt>
                <c:pt idx="539">
                  <c:v>41344</c:v>
                </c:pt>
                <c:pt idx="540">
                  <c:v>41345</c:v>
                </c:pt>
                <c:pt idx="541">
                  <c:v>41346</c:v>
                </c:pt>
                <c:pt idx="542">
                  <c:v>41347</c:v>
                </c:pt>
                <c:pt idx="543">
                  <c:v>41348</c:v>
                </c:pt>
                <c:pt idx="544">
                  <c:v>41351</c:v>
                </c:pt>
                <c:pt idx="545">
                  <c:v>41352</c:v>
                </c:pt>
                <c:pt idx="546">
                  <c:v>41353</c:v>
                </c:pt>
                <c:pt idx="547">
                  <c:v>41354</c:v>
                </c:pt>
                <c:pt idx="548">
                  <c:v>41355</c:v>
                </c:pt>
                <c:pt idx="549">
                  <c:v>41358</c:v>
                </c:pt>
                <c:pt idx="550">
                  <c:v>41359</c:v>
                </c:pt>
                <c:pt idx="551">
                  <c:v>41360</c:v>
                </c:pt>
                <c:pt idx="552">
                  <c:v>41361</c:v>
                </c:pt>
                <c:pt idx="553">
                  <c:v>41365</c:v>
                </c:pt>
                <c:pt idx="554">
                  <c:v>41366</c:v>
                </c:pt>
                <c:pt idx="555">
                  <c:v>41367</c:v>
                </c:pt>
                <c:pt idx="556">
                  <c:v>41368</c:v>
                </c:pt>
                <c:pt idx="557">
                  <c:v>41369</c:v>
                </c:pt>
                <c:pt idx="558">
                  <c:v>41372</c:v>
                </c:pt>
                <c:pt idx="559">
                  <c:v>41373</c:v>
                </c:pt>
                <c:pt idx="560">
                  <c:v>41374</c:v>
                </c:pt>
                <c:pt idx="561">
                  <c:v>41375</c:v>
                </c:pt>
                <c:pt idx="562">
                  <c:v>41376</c:v>
                </c:pt>
                <c:pt idx="563">
                  <c:v>41379</c:v>
                </c:pt>
                <c:pt idx="564">
                  <c:v>41380</c:v>
                </c:pt>
                <c:pt idx="565">
                  <c:v>41381</c:v>
                </c:pt>
                <c:pt idx="566">
                  <c:v>41382</c:v>
                </c:pt>
                <c:pt idx="567">
                  <c:v>41383</c:v>
                </c:pt>
                <c:pt idx="568">
                  <c:v>41386</c:v>
                </c:pt>
                <c:pt idx="569">
                  <c:v>41387</c:v>
                </c:pt>
                <c:pt idx="570">
                  <c:v>41388</c:v>
                </c:pt>
                <c:pt idx="571">
                  <c:v>41389</c:v>
                </c:pt>
                <c:pt idx="572">
                  <c:v>41390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41400</c:v>
                </c:pt>
                <c:pt idx="579">
                  <c:v>41401</c:v>
                </c:pt>
                <c:pt idx="580">
                  <c:v>41402</c:v>
                </c:pt>
                <c:pt idx="581">
                  <c:v>41403</c:v>
                </c:pt>
                <c:pt idx="582">
                  <c:v>41404</c:v>
                </c:pt>
                <c:pt idx="583">
                  <c:v>41407</c:v>
                </c:pt>
                <c:pt idx="584">
                  <c:v>41408</c:v>
                </c:pt>
                <c:pt idx="585">
                  <c:v>41409</c:v>
                </c:pt>
                <c:pt idx="586">
                  <c:v>41410</c:v>
                </c:pt>
                <c:pt idx="587">
                  <c:v>41411</c:v>
                </c:pt>
                <c:pt idx="588">
                  <c:v>41414</c:v>
                </c:pt>
                <c:pt idx="589">
                  <c:v>41415</c:v>
                </c:pt>
                <c:pt idx="590">
                  <c:v>41416</c:v>
                </c:pt>
                <c:pt idx="591">
                  <c:v>41417</c:v>
                </c:pt>
                <c:pt idx="592">
                  <c:v>41418</c:v>
                </c:pt>
                <c:pt idx="593">
                  <c:v>41422</c:v>
                </c:pt>
                <c:pt idx="594">
                  <c:v>41423</c:v>
                </c:pt>
                <c:pt idx="595">
                  <c:v>41424</c:v>
                </c:pt>
                <c:pt idx="596">
                  <c:v>41425</c:v>
                </c:pt>
                <c:pt idx="597">
                  <c:v>41428</c:v>
                </c:pt>
                <c:pt idx="598">
                  <c:v>41429</c:v>
                </c:pt>
                <c:pt idx="599">
                  <c:v>41430</c:v>
                </c:pt>
                <c:pt idx="600">
                  <c:v>41431</c:v>
                </c:pt>
                <c:pt idx="601">
                  <c:v>41432</c:v>
                </c:pt>
                <c:pt idx="602">
                  <c:v>41435</c:v>
                </c:pt>
                <c:pt idx="603">
                  <c:v>41436</c:v>
                </c:pt>
                <c:pt idx="604">
                  <c:v>41437</c:v>
                </c:pt>
                <c:pt idx="605">
                  <c:v>41438</c:v>
                </c:pt>
                <c:pt idx="606">
                  <c:v>41439</c:v>
                </c:pt>
                <c:pt idx="607">
                  <c:v>41442</c:v>
                </c:pt>
                <c:pt idx="608">
                  <c:v>41443</c:v>
                </c:pt>
                <c:pt idx="609">
                  <c:v>41444</c:v>
                </c:pt>
                <c:pt idx="610">
                  <c:v>41445</c:v>
                </c:pt>
                <c:pt idx="611">
                  <c:v>41446</c:v>
                </c:pt>
                <c:pt idx="612">
                  <c:v>41449</c:v>
                </c:pt>
                <c:pt idx="613">
                  <c:v>41450</c:v>
                </c:pt>
                <c:pt idx="614">
                  <c:v>41451</c:v>
                </c:pt>
                <c:pt idx="615">
                  <c:v>41452</c:v>
                </c:pt>
                <c:pt idx="616">
                  <c:v>41453</c:v>
                </c:pt>
                <c:pt idx="617">
                  <c:v>41456</c:v>
                </c:pt>
                <c:pt idx="618">
                  <c:v>41457</c:v>
                </c:pt>
                <c:pt idx="619">
                  <c:v>41458</c:v>
                </c:pt>
                <c:pt idx="620">
                  <c:v>41460</c:v>
                </c:pt>
                <c:pt idx="621">
                  <c:v>41463</c:v>
                </c:pt>
                <c:pt idx="622">
                  <c:v>41464</c:v>
                </c:pt>
                <c:pt idx="623">
                  <c:v>41465</c:v>
                </c:pt>
                <c:pt idx="624">
                  <c:v>41466</c:v>
                </c:pt>
                <c:pt idx="625">
                  <c:v>41467</c:v>
                </c:pt>
                <c:pt idx="626">
                  <c:v>41470</c:v>
                </c:pt>
                <c:pt idx="627">
                  <c:v>41471</c:v>
                </c:pt>
                <c:pt idx="628">
                  <c:v>41472</c:v>
                </c:pt>
                <c:pt idx="629">
                  <c:v>41473</c:v>
                </c:pt>
                <c:pt idx="630">
                  <c:v>41474</c:v>
                </c:pt>
                <c:pt idx="631">
                  <c:v>41477</c:v>
                </c:pt>
                <c:pt idx="632">
                  <c:v>41478</c:v>
                </c:pt>
                <c:pt idx="633">
                  <c:v>41479</c:v>
                </c:pt>
                <c:pt idx="634">
                  <c:v>41480</c:v>
                </c:pt>
                <c:pt idx="635">
                  <c:v>41481</c:v>
                </c:pt>
                <c:pt idx="636">
                  <c:v>41484</c:v>
                </c:pt>
                <c:pt idx="637">
                  <c:v>41485</c:v>
                </c:pt>
                <c:pt idx="638">
                  <c:v>41486</c:v>
                </c:pt>
                <c:pt idx="639">
                  <c:v>41487</c:v>
                </c:pt>
                <c:pt idx="640">
                  <c:v>41488</c:v>
                </c:pt>
                <c:pt idx="641">
                  <c:v>41491</c:v>
                </c:pt>
                <c:pt idx="642">
                  <c:v>41492</c:v>
                </c:pt>
              </c:numCache>
            </c:numRef>
          </c:cat>
          <c:val>
            <c:numRef>
              <c:f>Sheet1!$B$10:$B$652</c:f>
              <c:numCache>
                <c:formatCode>0.00%</c:formatCode>
                <c:ptCount val="643"/>
                <c:pt idx="0">
                  <c:v>0</c:v>
                </c:pt>
                <c:pt idx="1">
                  <c:v>4.8000000000000008E-2</c:v>
                </c:pt>
                <c:pt idx="2">
                  <c:v>8.1000000000000016E-2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7.5000000000000011E-2</c:v>
                </c:pt>
                <c:pt idx="6">
                  <c:v>8.6600000000000024E-2</c:v>
                </c:pt>
                <c:pt idx="7">
                  <c:v>8.6600000000000024E-2</c:v>
                </c:pt>
                <c:pt idx="8">
                  <c:v>7.7900000000000011E-2</c:v>
                </c:pt>
                <c:pt idx="9">
                  <c:v>0.10730000000000001</c:v>
                </c:pt>
                <c:pt idx="10">
                  <c:v>0.10150000000000001</c:v>
                </c:pt>
                <c:pt idx="11">
                  <c:v>0.10170000000000001</c:v>
                </c:pt>
                <c:pt idx="12">
                  <c:v>0.11840000000000001</c:v>
                </c:pt>
                <c:pt idx="13">
                  <c:v>0.13250000000000001</c:v>
                </c:pt>
                <c:pt idx="14">
                  <c:v>0.12709999999999999</c:v>
                </c:pt>
                <c:pt idx="15">
                  <c:v>0.12160000000000001</c:v>
                </c:pt>
                <c:pt idx="16">
                  <c:v>0.12280000000000001</c:v>
                </c:pt>
                <c:pt idx="17">
                  <c:v>0.16950000000000001</c:v>
                </c:pt>
                <c:pt idx="18">
                  <c:v>0.16880000000000001</c:v>
                </c:pt>
                <c:pt idx="19">
                  <c:v>0.1951</c:v>
                </c:pt>
                <c:pt idx="20">
                  <c:v>0.21120000000000003</c:v>
                </c:pt>
                <c:pt idx="21">
                  <c:v>0.21120000000000003</c:v>
                </c:pt>
                <c:pt idx="22">
                  <c:v>0.20170000000000002</c:v>
                </c:pt>
                <c:pt idx="23">
                  <c:v>0.21110000000000001</c:v>
                </c:pt>
                <c:pt idx="24">
                  <c:v>0.22409999999999999</c:v>
                </c:pt>
                <c:pt idx="25">
                  <c:v>0.22009999999999999</c:v>
                </c:pt>
                <c:pt idx="26">
                  <c:v>0.23330000000000001</c:v>
                </c:pt>
                <c:pt idx="27">
                  <c:v>0.24180000000000001</c:v>
                </c:pt>
                <c:pt idx="28">
                  <c:v>0.20750000000000002</c:v>
                </c:pt>
                <c:pt idx="29">
                  <c:v>0.21660000000000001</c:v>
                </c:pt>
                <c:pt idx="30">
                  <c:v>0.21420000000000003</c:v>
                </c:pt>
                <c:pt idx="31">
                  <c:v>0.20840000000000003</c:v>
                </c:pt>
                <c:pt idx="32">
                  <c:v>0.19970000000000002</c:v>
                </c:pt>
                <c:pt idx="33">
                  <c:v>0.18680000000000002</c:v>
                </c:pt>
                <c:pt idx="34">
                  <c:v>0.2041</c:v>
                </c:pt>
                <c:pt idx="35">
                  <c:v>0.21030000000000001</c:v>
                </c:pt>
                <c:pt idx="36">
                  <c:v>0.20600000000000002</c:v>
                </c:pt>
                <c:pt idx="37">
                  <c:v>0.17820000000000003</c:v>
                </c:pt>
                <c:pt idx="38">
                  <c:v>0.18030000000000002</c:v>
                </c:pt>
                <c:pt idx="39">
                  <c:v>0.18420000000000003</c:v>
                </c:pt>
                <c:pt idx="40">
                  <c:v>0.18390000000000004</c:v>
                </c:pt>
                <c:pt idx="41">
                  <c:v>0.17610000000000001</c:v>
                </c:pt>
                <c:pt idx="42">
                  <c:v>0.1701</c:v>
                </c:pt>
                <c:pt idx="43">
                  <c:v>0.16690000000000002</c:v>
                </c:pt>
                <c:pt idx="44">
                  <c:v>0.17420000000000002</c:v>
                </c:pt>
                <c:pt idx="45">
                  <c:v>0.17240000000000003</c:v>
                </c:pt>
                <c:pt idx="46">
                  <c:v>0.16820000000000002</c:v>
                </c:pt>
                <c:pt idx="47">
                  <c:v>0.1701</c:v>
                </c:pt>
                <c:pt idx="48">
                  <c:v>0.16740000000000002</c:v>
                </c:pt>
                <c:pt idx="49">
                  <c:v>0.1636</c:v>
                </c:pt>
                <c:pt idx="50">
                  <c:v>0.1673</c:v>
                </c:pt>
                <c:pt idx="51">
                  <c:v>0.18890000000000004</c:v>
                </c:pt>
                <c:pt idx="52">
                  <c:v>0.18910000000000002</c:v>
                </c:pt>
                <c:pt idx="53">
                  <c:v>0.17920000000000003</c:v>
                </c:pt>
                <c:pt idx="54">
                  <c:v>0.17610000000000001</c:v>
                </c:pt>
                <c:pt idx="55">
                  <c:v>0.1663</c:v>
                </c:pt>
                <c:pt idx="56">
                  <c:v>0.18810000000000002</c:v>
                </c:pt>
                <c:pt idx="57">
                  <c:v>0.18070000000000003</c:v>
                </c:pt>
                <c:pt idx="58">
                  <c:v>0.16259999999999999</c:v>
                </c:pt>
                <c:pt idx="59">
                  <c:v>0.1666</c:v>
                </c:pt>
                <c:pt idx="60">
                  <c:v>0.1666</c:v>
                </c:pt>
                <c:pt idx="61">
                  <c:v>0.17490000000000003</c:v>
                </c:pt>
                <c:pt idx="62">
                  <c:v>0.1691</c:v>
                </c:pt>
                <c:pt idx="63">
                  <c:v>0.20540000000000003</c:v>
                </c:pt>
                <c:pt idx="64">
                  <c:v>0.20610000000000001</c:v>
                </c:pt>
                <c:pt idx="65">
                  <c:v>0.19450000000000001</c:v>
                </c:pt>
                <c:pt idx="66">
                  <c:v>0.24480000000000002</c:v>
                </c:pt>
                <c:pt idx="67">
                  <c:v>0.25030000000000002</c:v>
                </c:pt>
                <c:pt idx="68">
                  <c:v>0.23830000000000001</c:v>
                </c:pt>
                <c:pt idx="69">
                  <c:v>0.23830000000000001</c:v>
                </c:pt>
                <c:pt idx="70">
                  <c:v>0.24310000000000001</c:v>
                </c:pt>
                <c:pt idx="71">
                  <c:v>0.24470000000000003</c:v>
                </c:pt>
                <c:pt idx="72">
                  <c:v>0.24220000000000003</c:v>
                </c:pt>
                <c:pt idx="73">
                  <c:v>0.24120000000000003</c:v>
                </c:pt>
                <c:pt idx="74">
                  <c:v>0.23140000000000002</c:v>
                </c:pt>
                <c:pt idx="75">
                  <c:v>0.24120000000000003</c:v>
                </c:pt>
                <c:pt idx="76">
                  <c:v>0.24610000000000001</c:v>
                </c:pt>
                <c:pt idx="77">
                  <c:v>0.24610000000000001</c:v>
                </c:pt>
                <c:pt idx="78">
                  <c:v>0.2535</c:v>
                </c:pt>
                <c:pt idx="79">
                  <c:v>0.2545</c:v>
                </c:pt>
                <c:pt idx="80">
                  <c:v>0.25790000000000002</c:v>
                </c:pt>
                <c:pt idx="81">
                  <c:v>0.25640000000000002</c:v>
                </c:pt>
                <c:pt idx="82">
                  <c:v>0.25690000000000002</c:v>
                </c:pt>
                <c:pt idx="83">
                  <c:v>0.25890000000000002</c:v>
                </c:pt>
                <c:pt idx="84">
                  <c:v>0.26080000000000003</c:v>
                </c:pt>
                <c:pt idx="85">
                  <c:v>0.26480000000000004</c:v>
                </c:pt>
                <c:pt idx="86">
                  <c:v>0.26330000000000003</c:v>
                </c:pt>
                <c:pt idx="87">
                  <c:v>0.26830000000000004</c:v>
                </c:pt>
                <c:pt idx="88">
                  <c:v>0.27950000000000003</c:v>
                </c:pt>
                <c:pt idx="89">
                  <c:v>0.31230000000000008</c:v>
                </c:pt>
                <c:pt idx="90">
                  <c:v>0.32640000000000008</c:v>
                </c:pt>
                <c:pt idx="91">
                  <c:v>0.33440000000000009</c:v>
                </c:pt>
                <c:pt idx="92">
                  <c:v>0.32870000000000005</c:v>
                </c:pt>
                <c:pt idx="93">
                  <c:v>0.33720000000000006</c:v>
                </c:pt>
                <c:pt idx="94">
                  <c:v>0.34890000000000004</c:v>
                </c:pt>
                <c:pt idx="95">
                  <c:v>0.34440000000000004</c:v>
                </c:pt>
                <c:pt idx="96">
                  <c:v>0.33190000000000008</c:v>
                </c:pt>
                <c:pt idx="97">
                  <c:v>0.33020000000000005</c:v>
                </c:pt>
                <c:pt idx="98">
                  <c:v>0.34630000000000005</c:v>
                </c:pt>
                <c:pt idx="99">
                  <c:v>0.38000000000000006</c:v>
                </c:pt>
                <c:pt idx="100">
                  <c:v>0.35880000000000006</c:v>
                </c:pt>
                <c:pt idx="101">
                  <c:v>0.34440000000000004</c:v>
                </c:pt>
                <c:pt idx="102">
                  <c:v>0.32860000000000006</c:v>
                </c:pt>
                <c:pt idx="103">
                  <c:v>0.30830000000000007</c:v>
                </c:pt>
                <c:pt idx="104">
                  <c:v>0.27700000000000002</c:v>
                </c:pt>
                <c:pt idx="105">
                  <c:v>0.31160000000000004</c:v>
                </c:pt>
                <c:pt idx="106">
                  <c:v>0.29870000000000002</c:v>
                </c:pt>
                <c:pt idx="107">
                  <c:v>0.30420000000000003</c:v>
                </c:pt>
                <c:pt idx="108">
                  <c:v>0.30680000000000007</c:v>
                </c:pt>
                <c:pt idx="109">
                  <c:v>0.30000000000000004</c:v>
                </c:pt>
                <c:pt idx="110">
                  <c:v>0.30150000000000005</c:v>
                </c:pt>
                <c:pt idx="111">
                  <c:v>0.30360000000000004</c:v>
                </c:pt>
                <c:pt idx="112">
                  <c:v>0.30090000000000006</c:v>
                </c:pt>
                <c:pt idx="113">
                  <c:v>0.30300000000000005</c:v>
                </c:pt>
                <c:pt idx="114">
                  <c:v>0.30900000000000005</c:v>
                </c:pt>
                <c:pt idx="115">
                  <c:v>0.30030000000000007</c:v>
                </c:pt>
                <c:pt idx="116">
                  <c:v>0.29970000000000002</c:v>
                </c:pt>
                <c:pt idx="117">
                  <c:v>0.30060000000000003</c:v>
                </c:pt>
                <c:pt idx="118">
                  <c:v>0.30330000000000007</c:v>
                </c:pt>
                <c:pt idx="119">
                  <c:v>0.30540000000000006</c:v>
                </c:pt>
                <c:pt idx="120">
                  <c:v>0.30630000000000007</c:v>
                </c:pt>
                <c:pt idx="121">
                  <c:v>0.30150000000000005</c:v>
                </c:pt>
                <c:pt idx="122">
                  <c:v>0.30300000000000005</c:v>
                </c:pt>
                <c:pt idx="123">
                  <c:v>0.31020000000000003</c:v>
                </c:pt>
                <c:pt idx="124">
                  <c:v>0.31470000000000004</c:v>
                </c:pt>
                <c:pt idx="125">
                  <c:v>0.31620000000000004</c:v>
                </c:pt>
                <c:pt idx="126">
                  <c:v>0.31620000000000004</c:v>
                </c:pt>
                <c:pt idx="127">
                  <c:v>0.31620000000000004</c:v>
                </c:pt>
                <c:pt idx="128">
                  <c:v>0.31620000000000004</c:v>
                </c:pt>
                <c:pt idx="129">
                  <c:v>0.31710000000000005</c:v>
                </c:pt>
                <c:pt idx="130">
                  <c:v>0.31650000000000006</c:v>
                </c:pt>
                <c:pt idx="131">
                  <c:v>0.31260000000000004</c:v>
                </c:pt>
                <c:pt idx="132">
                  <c:v>0.30960000000000004</c:v>
                </c:pt>
                <c:pt idx="133">
                  <c:v>0.31260000000000004</c:v>
                </c:pt>
                <c:pt idx="134">
                  <c:v>0.31320000000000003</c:v>
                </c:pt>
                <c:pt idx="135">
                  <c:v>0.31320000000000003</c:v>
                </c:pt>
                <c:pt idx="136">
                  <c:v>0.31140000000000007</c:v>
                </c:pt>
                <c:pt idx="137">
                  <c:v>0.31080000000000008</c:v>
                </c:pt>
                <c:pt idx="138">
                  <c:v>0.33650000000000008</c:v>
                </c:pt>
                <c:pt idx="139">
                  <c:v>0.33030000000000009</c:v>
                </c:pt>
                <c:pt idx="140">
                  <c:v>0.32430000000000009</c:v>
                </c:pt>
                <c:pt idx="141">
                  <c:v>0.31520000000000004</c:v>
                </c:pt>
                <c:pt idx="142">
                  <c:v>0.29530000000000006</c:v>
                </c:pt>
                <c:pt idx="143">
                  <c:v>0.27480000000000004</c:v>
                </c:pt>
                <c:pt idx="144">
                  <c:v>0.2581</c:v>
                </c:pt>
                <c:pt idx="145">
                  <c:v>0.25719999999999998</c:v>
                </c:pt>
                <c:pt idx="146">
                  <c:v>0.2555</c:v>
                </c:pt>
                <c:pt idx="147">
                  <c:v>0.2356</c:v>
                </c:pt>
                <c:pt idx="148">
                  <c:v>0.22740000000000002</c:v>
                </c:pt>
                <c:pt idx="149">
                  <c:v>0.22409999999999999</c:v>
                </c:pt>
                <c:pt idx="150">
                  <c:v>0.19670000000000001</c:v>
                </c:pt>
                <c:pt idx="151">
                  <c:v>0.19500000000000001</c:v>
                </c:pt>
                <c:pt idx="152">
                  <c:v>0.19140000000000001</c:v>
                </c:pt>
                <c:pt idx="153">
                  <c:v>0.2225</c:v>
                </c:pt>
                <c:pt idx="154">
                  <c:v>0.22920000000000001</c:v>
                </c:pt>
                <c:pt idx="155">
                  <c:v>0.23150000000000001</c:v>
                </c:pt>
                <c:pt idx="156">
                  <c:v>0.2293</c:v>
                </c:pt>
                <c:pt idx="157">
                  <c:v>0.22870000000000001</c:v>
                </c:pt>
                <c:pt idx="158">
                  <c:v>0.2253</c:v>
                </c:pt>
                <c:pt idx="159">
                  <c:v>0.21680000000000002</c:v>
                </c:pt>
                <c:pt idx="160">
                  <c:v>0.21840000000000004</c:v>
                </c:pt>
                <c:pt idx="161">
                  <c:v>0.22090000000000001</c:v>
                </c:pt>
                <c:pt idx="162">
                  <c:v>0.24810000000000001</c:v>
                </c:pt>
                <c:pt idx="163">
                  <c:v>0.26730000000000004</c:v>
                </c:pt>
                <c:pt idx="164">
                  <c:v>0.25630000000000003</c:v>
                </c:pt>
                <c:pt idx="165">
                  <c:v>0.2616</c:v>
                </c:pt>
                <c:pt idx="166">
                  <c:v>0.25430000000000003</c:v>
                </c:pt>
                <c:pt idx="167">
                  <c:v>0.22590000000000002</c:v>
                </c:pt>
                <c:pt idx="168">
                  <c:v>0.20750000000000002</c:v>
                </c:pt>
                <c:pt idx="169">
                  <c:v>0.25090000000000001</c:v>
                </c:pt>
                <c:pt idx="170">
                  <c:v>0.34490000000000004</c:v>
                </c:pt>
                <c:pt idx="171">
                  <c:v>0.35500000000000004</c:v>
                </c:pt>
                <c:pt idx="172">
                  <c:v>0.36050000000000004</c:v>
                </c:pt>
                <c:pt idx="173">
                  <c:v>0.35930000000000006</c:v>
                </c:pt>
                <c:pt idx="174">
                  <c:v>0.36330000000000007</c:v>
                </c:pt>
                <c:pt idx="175">
                  <c:v>0.36350000000000005</c:v>
                </c:pt>
                <c:pt idx="176">
                  <c:v>0.36680000000000007</c:v>
                </c:pt>
                <c:pt idx="177">
                  <c:v>0.37110000000000004</c:v>
                </c:pt>
                <c:pt idx="178">
                  <c:v>0.35320000000000001</c:v>
                </c:pt>
                <c:pt idx="179">
                  <c:v>0.38830000000000009</c:v>
                </c:pt>
                <c:pt idx="180">
                  <c:v>0.37680000000000008</c:v>
                </c:pt>
                <c:pt idx="181">
                  <c:v>0.36420000000000002</c:v>
                </c:pt>
                <c:pt idx="182">
                  <c:v>0.37990000000000007</c:v>
                </c:pt>
                <c:pt idx="183">
                  <c:v>0.38960000000000006</c:v>
                </c:pt>
                <c:pt idx="184">
                  <c:v>0.38350000000000006</c:v>
                </c:pt>
                <c:pt idx="185">
                  <c:v>0.39810000000000006</c:v>
                </c:pt>
                <c:pt idx="186">
                  <c:v>0.39400000000000007</c:v>
                </c:pt>
                <c:pt idx="187">
                  <c:v>0.40500000000000003</c:v>
                </c:pt>
                <c:pt idx="188">
                  <c:v>0.40730000000000005</c:v>
                </c:pt>
                <c:pt idx="189">
                  <c:v>0.41330000000000006</c:v>
                </c:pt>
                <c:pt idx="190">
                  <c:v>0.41400000000000003</c:v>
                </c:pt>
                <c:pt idx="191">
                  <c:v>0.41830000000000006</c:v>
                </c:pt>
                <c:pt idx="192">
                  <c:v>0.41550000000000004</c:v>
                </c:pt>
                <c:pt idx="193">
                  <c:v>0.41960000000000003</c:v>
                </c:pt>
                <c:pt idx="194">
                  <c:v>0.41440000000000005</c:v>
                </c:pt>
                <c:pt idx="195">
                  <c:v>0.41620000000000001</c:v>
                </c:pt>
                <c:pt idx="196">
                  <c:v>0.41620000000000001</c:v>
                </c:pt>
                <c:pt idx="197">
                  <c:v>0.42150000000000004</c:v>
                </c:pt>
                <c:pt idx="198">
                  <c:v>0.42110000000000003</c:v>
                </c:pt>
                <c:pt idx="199">
                  <c:v>0.41330000000000006</c:v>
                </c:pt>
                <c:pt idx="200">
                  <c:v>0.41840000000000005</c:v>
                </c:pt>
                <c:pt idx="201">
                  <c:v>0.40710000000000002</c:v>
                </c:pt>
                <c:pt idx="202">
                  <c:v>0.45760000000000001</c:v>
                </c:pt>
                <c:pt idx="203">
                  <c:v>0.46040000000000003</c:v>
                </c:pt>
                <c:pt idx="204">
                  <c:v>0.46410000000000001</c:v>
                </c:pt>
                <c:pt idx="205">
                  <c:v>0.46750000000000003</c:v>
                </c:pt>
                <c:pt idx="206">
                  <c:v>0.47170000000000001</c:v>
                </c:pt>
                <c:pt idx="207">
                  <c:v>0.4521</c:v>
                </c:pt>
                <c:pt idx="208">
                  <c:v>0.45280000000000004</c:v>
                </c:pt>
                <c:pt idx="209">
                  <c:v>0.4572</c:v>
                </c:pt>
                <c:pt idx="210">
                  <c:v>0.44640000000000002</c:v>
                </c:pt>
                <c:pt idx="211">
                  <c:v>0.44740000000000002</c:v>
                </c:pt>
                <c:pt idx="212">
                  <c:v>0.43460000000000004</c:v>
                </c:pt>
                <c:pt idx="213">
                  <c:v>0.41920000000000002</c:v>
                </c:pt>
                <c:pt idx="214">
                  <c:v>0.42650000000000005</c:v>
                </c:pt>
                <c:pt idx="215">
                  <c:v>0.41870000000000002</c:v>
                </c:pt>
                <c:pt idx="216">
                  <c:v>0.41900000000000004</c:v>
                </c:pt>
                <c:pt idx="217">
                  <c:v>0.42560000000000003</c:v>
                </c:pt>
                <c:pt idx="218">
                  <c:v>0.43400000000000005</c:v>
                </c:pt>
                <c:pt idx="219">
                  <c:v>0.42580000000000007</c:v>
                </c:pt>
                <c:pt idx="220">
                  <c:v>0.42220000000000002</c:v>
                </c:pt>
                <c:pt idx="221">
                  <c:v>0.42260000000000003</c:v>
                </c:pt>
                <c:pt idx="222">
                  <c:v>0.41920000000000002</c:v>
                </c:pt>
                <c:pt idx="223">
                  <c:v>0.42130000000000006</c:v>
                </c:pt>
                <c:pt idx="224">
                  <c:v>0.41290000000000004</c:v>
                </c:pt>
                <c:pt idx="225">
                  <c:v>0.41730000000000006</c:v>
                </c:pt>
                <c:pt idx="226">
                  <c:v>0.41450000000000004</c:v>
                </c:pt>
                <c:pt idx="227">
                  <c:v>0.40790000000000004</c:v>
                </c:pt>
                <c:pt idx="228">
                  <c:v>0.41350000000000003</c:v>
                </c:pt>
                <c:pt idx="229">
                  <c:v>0.40710000000000002</c:v>
                </c:pt>
                <c:pt idx="230">
                  <c:v>0.40440000000000004</c:v>
                </c:pt>
                <c:pt idx="231">
                  <c:v>0.40180000000000005</c:v>
                </c:pt>
                <c:pt idx="232">
                  <c:v>0.40180000000000005</c:v>
                </c:pt>
                <c:pt idx="233">
                  <c:v>0.40180000000000005</c:v>
                </c:pt>
                <c:pt idx="234">
                  <c:v>0.40180000000000005</c:v>
                </c:pt>
                <c:pt idx="235">
                  <c:v>0.40180000000000005</c:v>
                </c:pt>
                <c:pt idx="236">
                  <c:v>0.40180000000000005</c:v>
                </c:pt>
                <c:pt idx="237">
                  <c:v>0.40180000000000005</c:v>
                </c:pt>
                <c:pt idx="238">
                  <c:v>0.40180000000000005</c:v>
                </c:pt>
                <c:pt idx="239">
                  <c:v>0.40180000000000005</c:v>
                </c:pt>
                <c:pt idx="240">
                  <c:v>0.40180000000000005</c:v>
                </c:pt>
                <c:pt idx="241">
                  <c:v>0.40180000000000005</c:v>
                </c:pt>
                <c:pt idx="242">
                  <c:v>0.40180000000000005</c:v>
                </c:pt>
                <c:pt idx="243">
                  <c:v>0.40180000000000005</c:v>
                </c:pt>
                <c:pt idx="244">
                  <c:v>0.40180000000000005</c:v>
                </c:pt>
                <c:pt idx="245">
                  <c:v>0.40180000000000005</c:v>
                </c:pt>
                <c:pt idx="246">
                  <c:v>0.40180000000000005</c:v>
                </c:pt>
                <c:pt idx="247">
                  <c:v>0.40260000000000001</c:v>
                </c:pt>
                <c:pt idx="248">
                  <c:v>0.40510000000000002</c:v>
                </c:pt>
                <c:pt idx="249">
                  <c:v>0.40330000000000005</c:v>
                </c:pt>
                <c:pt idx="250">
                  <c:v>0.40190000000000003</c:v>
                </c:pt>
                <c:pt idx="251">
                  <c:v>0.40600000000000003</c:v>
                </c:pt>
                <c:pt idx="252">
                  <c:v>0.39990000000000009</c:v>
                </c:pt>
                <c:pt idx="253">
                  <c:v>0.40780000000000005</c:v>
                </c:pt>
                <c:pt idx="254">
                  <c:v>0.4042</c:v>
                </c:pt>
                <c:pt idx="255">
                  <c:v>0.39240000000000008</c:v>
                </c:pt>
                <c:pt idx="256">
                  <c:v>0.38450000000000006</c:v>
                </c:pt>
                <c:pt idx="257">
                  <c:v>0.38360000000000005</c:v>
                </c:pt>
                <c:pt idx="258">
                  <c:v>0.37920000000000004</c:v>
                </c:pt>
                <c:pt idx="259">
                  <c:v>0.37920000000000004</c:v>
                </c:pt>
                <c:pt idx="260">
                  <c:v>0.37220000000000003</c:v>
                </c:pt>
                <c:pt idx="261">
                  <c:v>0.37410000000000004</c:v>
                </c:pt>
                <c:pt idx="262">
                  <c:v>0.37020000000000003</c:v>
                </c:pt>
                <c:pt idx="263">
                  <c:v>0.38610000000000005</c:v>
                </c:pt>
                <c:pt idx="264">
                  <c:v>0.40500000000000003</c:v>
                </c:pt>
                <c:pt idx="265">
                  <c:v>0.40770000000000001</c:v>
                </c:pt>
                <c:pt idx="266">
                  <c:v>0.40150000000000002</c:v>
                </c:pt>
                <c:pt idx="267">
                  <c:v>0.40360000000000001</c:v>
                </c:pt>
                <c:pt idx="268">
                  <c:v>0.40490000000000004</c:v>
                </c:pt>
                <c:pt idx="269">
                  <c:v>0.40640000000000004</c:v>
                </c:pt>
                <c:pt idx="270">
                  <c:v>0.40960000000000002</c:v>
                </c:pt>
                <c:pt idx="271">
                  <c:v>0.43460000000000004</c:v>
                </c:pt>
                <c:pt idx="272">
                  <c:v>0.43250000000000005</c:v>
                </c:pt>
                <c:pt idx="273">
                  <c:v>0.43130000000000007</c:v>
                </c:pt>
                <c:pt idx="274">
                  <c:v>0.43150000000000005</c:v>
                </c:pt>
                <c:pt idx="275">
                  <c:v>0.44400000000000001</c:v>
                </c:pt>
                <c:pt idx="276">
                  <c:v>0.43530000000000008</c:v>
                </c:pt>
                <c:pt idx="277">
                  <c:v>0.42920000000000003</c:v>
                </c:pt>
                <c:pt idx="278">
                  <c:v>0.43640000000000007</c:v>
                </c:pt>
                <c:pt idx="279">
                  <c:v>0.44109999999999999</c:v>
                </c:pt>
                <c:pt idx="280">
                  <c:v>0.43790000000000007</c:v>
                </c:pt>
                <c:pt idx="281">
                  <c:v>0.44259999999999999</c:v>
                </c:pt>
                <c:pt idx="282">
                  <c:v>0.43950000000000006</c:v>
                </c:pt>
                <c:pt idx="283">
                  <c:v>0.43430000000000007</c:v>
                </c:pt>
                <c:pt idx="284">
                  <c:v>0.43220000000000003</c:v>
                </c:pt>
                <c:pt idx="285">
                  <c:v>0.42620000000000002</c:v>
                </c:pt>
                <c:pt idx="286">
                  <c:v>0.42740000000000006</c:v>
                </c:pt>
                <c:pt idx="287">
                  <c:v>0.45130000000000003</c:v>
                </c:pt>
                <c:pt idx="288">
                  <c:v>0.46440000000000003</c:v>
                </c:pt>
                <c:pt idx="289">
                  <c:v>0.45069999999999999</c:v>
                </c:pt>
                <c:pt idx="290">
                  <c:v>0.45330000000000004</c:v>
                </c:pt>
                <c:pt idx="291">
                  <c:v>0.45190000000000002</c:v>
                </c:pt>
                <c:pt idx="292">
                  <c:v>0.43870000000000003</c:v>
                </c:pt>
                <c:pt idx="293">
                  <c:v>0.41080000000000005</c:v>
                </c:pt>
                <c:pt idx="294">
                  <c:v>0.37480000000000008</c:v>
                </c:pt>
                <c:pt idx="295">
                  <c:v>0.36700000000000005</c:v>
                </c:pt>
                <c:pt idx="296">
                  <c:v>0.36620000000000003</c:v>
                </c:pt>
                <c:pt idx="297">
                  <c:v>0.35880000000000006</c:v>
                </c:pt>
                <c:pt idx="298">
                  <c:v>0.35320000000000001</c:v>
                </c:pt>
                <c:pt idx="299">
                  <c:v>0.35650000000000004</c:v>
                </c:pt>
                <c:pt idx="300">
                  <c:v>0.35920000000000002</c:v>
                </c:pt>
                <c:pt idx="301">
                  <c:v>0.35500000000000004</c:v>
                </c:pt>
                <c:pt idx="302">
                  <c:v>0.35580000000000006</c:v>
                </c:pt>
                <c:pt idx="303">
                  <c:v>0.34830000000000005</c:v>
                </c:pt>
                <c:pt idx="304">
                  <c:v>0.35010000000000002</c:v>
                </c:pt>
                <c:pt idx="305">
                  <c:v>0.35490000000000005</c:v>
                </c:pt>
                <c:pt idx="306">
                  <c:v>0.37020000000000003</c:v>
                </c:pt>
                <c:pt idx="307">
                  <c:v>0.36590000000000006</c:v>
                </c:pt>
                <c:pt idx="308">
                  <c:v>0.36800000000000005</c:v>
                </c:pt>
                <c:pt idx="309">
                  <c:v>0.37930000000000008</c:v>
                </c:pt>
                <c:pt idx="310">
                  <c:v>0.37500000000000006</c:v>
                </c:pt>
                <c:pt idx="311">
                  <c:v>0.37260000000000004</c:v>
                </c:pt>
                <c:pt idx="312">
                  <c:v>0.39080000000000009</c:v>
                </c:pt>
                <c:pt idx="313">
                  <c:v>0.38720000000000004</c:v>
                </c:pt>
                <c:pt idx="314">
                  <c:v>0.35300000000000004</c:v>
                </c:pt>
                <c:pt idx="315">
                  <c:v>0.37620000000000003</c:v>
                </c:pt>
                <c:pt idx="316">
                  <c:v>0.36300000000000004</c:v>
                </c:pt>
                <c:pt idx="317">
                  <c:v>0.3422</c:v>
                </c:pt>
                <c:pt idx="318">
                  <c:v>0.35190000000000005</c:v>
                </c:pt>
                <c:pt idx="319">
                  <c:v>0.32530000000000009</c:v>
                </c:pt>
                <c:pt idx="320">
                  <c:v>0.33460000000000006</c:v>
                </c:pt>
                <c:pt idx="321">
                  <c:v>0.30800000000000005</c:v>
                </c:pt>
                <c:pt idx="322">
                  <c:v>0.26919999999999999</c:v>
                </c:pt>
                <c:pt idx="323">
                  <c:v>0.27700000000000002</c:v>
                </c:pt>
                <c:pt idx="324">
                  <c:v>0.28500000000000003</c:v>
                </c:pt>
                <c:pt idx="325">
                  <c:v>0.27650000000000002</c:v>
                </c:pt>
                <c:pt idx="326">
                  <c:v>0.26980000000000004</c:v>
                </c:pt>
                <c:pt idx="327">
                  <c:v>0.28340000000000004</c:v>
                </c:pt>
                <c:pt idx="328">
                  <c:v>0.27980000000000005</c:v>
                </c:pt>
                <c:pt idx="329">
                  <c:v>0.28570000000000001</c:v>
                </c:pt>
                <c:pt idx="330">
                  <c:v>0.27440000000000003</c:v>
                </c:pt>
                <c:pt idx="331">
                  <c:v>0.28180000000000005</c:v>
                </c:pt>
                <c:pt idx="332">
                  <c:v>0.27</c:v>
                </c:pt>
                <c:pt idx="333">
                  <c:v>0.28690000000000004</c:v>
                </c:pt>
                <c:pt idx="334">
                  <c:v>0.29370000000000002</c:v>
                </c:pt>
                <c:pt idx="335">
                  <c:v>0.30640000000000006</c:v>
                </c:pt>
                <c:pt idx="336">
                  <c:v>0.31030000000000008</c:v>
                </c:pt>
                <c:pt idx="337">
                  <c:v>0.33870000000000006</c:v>
                </c:pt>
                <c:pt idx="338">
                  <c:v>0.35770000000000002</c:v>
                </c:pt>
                <c:pt idx="339">
                  <c:v>0.36150000000000004</c:v>
                </c:pt>
                <c:pt idx="340">
                  <c:v>0.36680000000000007</c:v>
                </c:pt>
                <c:pt idx="341">
                  <c:v>0.38040000000000007</c:v>
                </c:pt>
                <c:pt idx="342">
                  <c:v>0.37410000000000004</c:v>
                </c:pt>
                <c:pt idx="343">
                  <c:v>0.38210000000000005</c:v>
                </c:pt>
                <c:pt idx="344">
                  <c:v>0.38090000000000007</c:v>
                </c:pt>
                <c:pt idx="345">
                  <c:v>0.40790000000000004</c:v>
                </c:pt>
                <c:pt idx="346">
                  <c:v>0.38630000000000009</c:v>
                </c:pt>
                <c:pt idx="347">
                  <c:v>0.39110000000000006</c:v>
                </c:pt>
                <c:pt idx="348">
                  <c:v>0.38940000000000008</c:v>
                </c:pt>
                <c:pt idx="349">
                  <c:v>0.39460000000000006</c:v>
                </c:pt>
                <c:pt idx="350">
                  <c:v>0.4002</c:v>
                </c:pt>
                <c:pt idx="351">
                  <c:v>0.41090000000000004</c:v>
                </c:pt>
                <c:pt idx="352">
                  <c:v>0.41490000000000005</c:v>
                </c:pt>
                <c:pt idx="353">
                  <c:v>0.41720000000000002</c:v>
                </c:pt>
                <c:pt idx="354">
                  <c:v>0.41290000000000004</c:v>
                </c:pt>
                <c:pt idx="355">
                  <c:v>0.42050000000000004</c:v>
                </c:pt>
                <c:pt idx="356">
                  <c:v>0.42870000000000003</c:v>
                </c:pt>
                <c:pt idx="357">
                  <c:v>0.43210000000000004</c:v>
                </c:pt>
                <c:pt idx="358">
                  <c:v>0.4451</c:v>
                </c:pt>
                <c:pt idx="359">
                  <c:v>0.4506</c:v>
                </c:pt>
                <c:pt idx="360">
                  <c:v>0.47960000000000003</c:v>
                </c:pt>
                <c:pt idx="361">
                  <c:v>0.48020000000000002</c:v>
                </c:pt>
                <c:pt idx="362">
                  <c:v>0.47970000000000002</c:v>
                </c:pt>
                <c:pt idx="363">
                  <c:v>0.48690000000000005</c:v>
                </c:pt>
                <c:pt idx="364">
                  <c:v>0.47990000000000005</c:v>
                </c:pt>
                <c:pt idx="365">
                  <c:v>0.48170000000000002</c:v>
                </c:pt>
                <c:pt idx="366">
                  <c:v>0.48390000000000005</c:v>
                </c:pt>
                <c:pt idx="367">
                  <c:v>0.48320000000000002</c:v>
                </c:pt>
                <c:pt idx="368">
                  <c:v>0.48940000000000006</c:v>
                </c:pt>
                <c:pt idx="369">
                  <c:v>0.48870000000000002</c:v>
                </c:pt>
                <c:pt idx="370">
                  <c:v>0.49190000000000006</c:v>
                </c:pt>
                <c:pt idx="371">
                  <c:v>0.49190000000000006</c:v>
                </c:pt>
                <c:pt idx="372">
                  <c:v>0.48920000000000002</c:v>
                </c:pt>
                <c:pt idx="373">
                  <c:v>0.48570000000000002</c:v>
                </c:pt>
                <c:pt idx="374">
                  <c:v>0.48440000000000005</c:v>
                </c:pt>
                <c:pt idx="375">
                  <c:v>0.48590000000000005</c:v>
                </c:pt>
                <c:pt idx="376">
                  <c:v>0.48090000000000005</c:v>
                </c:pt>
                <c:pt idx="377">
                  <c:v>0.48720000000000002</c:v>
                </c:pt>
                <c:pt idx="378">
                  <c:v>0.48520000000000002</c:v>
                </c:pt>
                <c:pt idx="379">
                  <c:v>0.48520000000000002</c:v>
                </c:pt>
                <c:pt idx="380">
                  <c:v>0.48520000000000002</c:v>
                </c:pt>
                <c:pt idx="381">
                  <c:v>0.48520000000000002</c:v>
                </c:pt>
                <c:pt idx="382">
                  <c:v>0.48520000000000002</c:v>
                </c:pt>
                <c:pt idx="383">
                  <c:v>0.48520000000000002</c:v>
                </c:pt>
                <c:pt idx="384">
                  <c:v>0.48520000000000002</c:v>
                </c:pt>
                <c:pt idx="385">
                  <c:v>0.48520000000000002</c:v>
                </c:pt>
                <c:pt idx="386">
                  <c:v>0.48900000000000005</c:v>
                </c:pt>
                <c:pt idx="387">
                  <c:v>0.50139999999999996</c:v>
                </c:pt>
                <c:pt idx="388">
                  <c:v>0.49390000000000006</c:v>
                </c:pt>
                <c:pt idx="389">
                  <c:v>0.49930000000000008</c:v>
                </c:pt>
                <c:pt idx="390">
                  <c:v>0.50560000000000005</c:v>
                </c:pt>
                <c:pt idx="391">
                  <c:v>0.49640000000000006</c:v>
                </c:pt>
                <c:pt idx="392">
                  <c:v>0.49330000000000007</c:v>
                </c:pt>
                <c:pt idx="393">
                  <c:v>0.49530000000000007</c:v>
                </c:pt>
                <c:pt idx="394">
                  <c:v>0.49530000000000007</c:v>
                </c:pt>
                <c:pt idx="395">
                  <c:v>0.49520000000000003</c:v>
                </c:pt>
                <c:pt idx="396">
                  <c:v>0.49600000000000005</c:v>
                </c:pt>
                <c:pt idx="397">
                  <c:v>0.50149999999999995</c:v>
                </c:pt>
                <c:pt idx="398">
                  <c:v>0.50260000000000005</c:v>
                </c:pt>
                <c:pt idx="399">
                  <c:v>0.50219999999999998</c:v>
                </c:pt>
                <c:pt idx="400">
                  <c:v>0.50129999999999997</c:v>
                </c:pt>
                <c:pt idx="401">
                  <c:v>0.50949999999999995</c:v>
                </c:pt>
                <c:pt idx="402">
                  <c:v>0.51980000000000004</c:v>
                </c:pt>
                <c:pt idx="403">
                  <c:v>0.51929999999999998</c:v>
                </c:pt>
                <c:pt idx="404">
                  <c:v>0.51839999999999997</c:v>
                </c:pt>
                <c:pt idx="405">
                  <c:v>0.5363</c:v>
                </c:pt>
                <c:pt idx="406">
                  <c:v>0.54090000000000005</c:v>
                </c:pt>
                <c:pt idx="407">
                  <c:v>0.54670000000000007</c:v>
                </c:pt>
                <c:pt idx="408">
                  <c:v>0.54530000000000001</c:v>
                </c:pt>
                <c:pt idx="409">
                  <c:v>0.54570000000000007</c:v>
                </c:pt>
                <c:pt idx="410">
                  <c:v>0.54180000000000006</c:v>
                </c:pt>
                <c:pt idx="411">
                  <c:v>0.56410000000000005</c:v>
                </c:pt>
                <c:pt idx="412">
                  <c:v>0.58979999999999999</c:v>
                </c:pt>
                <c:pt idx="413">
                  <c:v>0.60040000000000004</c:v>
                </c:pt>
                <c:pt idx="414">
                  <c:v>0.60040000000000004</c:v>
                </c:pt>
                <c:pt idx="415">
                  <c:v>0.58360000000000001</c:v>
                </c:pt>
                <c:pt idx="416">
                  <c:v>0.61830000000000007</c:v>
                </c:pt>
                <c:pt idx="417">
                  <c:v>0.58619999999999994</c:v>
                </c:pt>
                <c:pt idx="418">
                  <c:v>0.58219999999999994</c:v>
                </c:pt>
                <c:pt idx="419">
                  <c:v>0.56580000000000008</c:v>
                </c:pt>
                <c:pt idx="420">
                  <c:v>0.56470000000000009</c:v>
                </c:pt>
                <c:pt idx="421">
                  <c:v>0.56620000000000004</c:v>
                </c:pt>
                <c:pt idx="422">
                  <c:v>0.56620000000000004</c:v>
                </c:pt>
                <c:pt idx="423">
                  <c:v>0.59570000000000001</c:v>
                </c:pt>
                <c:pt idx="424">
                  <c:v>0.59260000000000002</c:v>
                </c:pt>
                <c:pt idx="425">
                  <c:v>0.59939999999999993</c:v>
                </c:pt>
                <c:pt idx="426">
                  <c:v>0.59939999999999993</c:v>
                </c:pt>
                <c:pt idx="427">
                  <c:v>0.57220000000000004</c:v>
                </c:pt>
                <c:pt idx="428">
                  <c:v>0.56610000000000005</c:v>
                </c:pt>
                <c:pt idx="429">
                  <c:v>0.61030000000000006</c:v>
                </c:pt>
                <c:pt idx="430">
                  <c:v>0.59919999999999995</c:v>
                </c:pt>
                <c:pt idx="431">
                  <c:v>0.60200000000000009</c:v>
                </c:pt>
                <c:pt idx="432">
                  <c:v>0.60480000000000012</c:v>
                </c:pt>
                <c:pt idx="433">
                  <c:v>0.61450000000000005</c:v>
                </c:pt>
                <c:pt idx="434">
                  <c:v>0.61450000000000005</c:v>
                </c:pt>
                <c:pt idx="435">
                  <c:v>0.60730000000000006</c:v>
                </c:pt>
                <c:pt idx="436">
                  <c:v>0.60070000000000012</c:v>
                </c:pt>
                <c:pt idx="437">
                  <c:v>0.62880000000000014</c:v>
                </c:pt>
                <c:pt idx="438">
                  <c:v>0.6140000000000001</c:v>
                </c:pt>
                <c:pt idx="439">
                  <c:v>0.61440000000000006</c:v>
                </c:pt>
                <c:pt idx="440">
                  <c:v>0.59860000000000002</c:v>
                </c:pt>
                <c:pt idx="441">
                  <c:v>0.61650000000000005</c:v>
                </c:pt>
                <c:pt idx="442">
                  <c:v>0.60320000000000007</c:v>
                </c:pt>
                <c:pt idx="443">
                  <c:v>0.57720000000000005</c:v>
                </c:pt>
                <c:pt idx="444">
                  <c:v>0.55940000000000001</c:v>
                </c:pt>
                <c:pt idx="445">
                  <c:v>0.5806</c:v>
                </c:pt>
                <c:pt idx="446">
                  <c:v>0.58649999999999991</c:v>
                </c:pt>
                <c:pt idx="447">
                  <c:v>0.58179999999999998</c:v>
                </c:pt>
                <c:pt idx="448">
                  <c:v>0.59099999999999997</c:v>
                </c:pt>
                <c:pt idx="449">
                  <c:v>0.58439999999999992</c:v>
                </c:pt>
                <c:pt idx="450">
                  <c:v>0.58439999999999992</c:v>
                </c:pt>
                <c:pt idx="451">
                  <c:v>0.58360000000000001</c:v>
                </c:pt>
                <c:pt idx="452">
                  <c:v>0.60520000000000007</c:v>
                </c:pt>
                <c:pt idx="453">
                  <c:v>0.58689999999999998</c:v>
                </c:pt>
                <c:pt idx="454">
                  <c:v>0.6090000000000001</c:v>
                </c:pt>
                <c:pt idx="455">
                  <c:v>0.61280000000000012</c:v>
                </c:pt>
                <c:pt idx="456">
                  <c:v>0.55070000000000008</c:v>
                </c:pt>
                <c:pt idx="457">
                  <c:v>0.49870000000000003</c:v>
                </c:pt>
                <c:pt idx="458">
                  <c:v>0.52139999999999997</c:v>
                </c:pt>
                <c:pt idx="459">
                  <c:v>0.52417000000000002</c:v>
                </c:pt>
                <c:pt idx="460">
                  <c:v>0.51400000000000001</c:v>
                </c:pt>
                <c:pt idx="461">
                  <c:v>0.49420000000000003</c:v>
                </c:pt>
                <c:pt idx="462">
                  <c:v>0.48360000000000003</c:v>
                </c:pt>
                <c:pt idx="463">
                  <c:v>0.49060000000000004</c:v>
                </c:pt>
                <c:pt idx="464">
                  <c:v>0.52360000000000007</c:v>
                </c:pt>
                <c:pt idx="465">
                  <c:v>0.55470000000000008</c:v>
                </c:pt>
                <c:pt idx="466">
                  <c:v>0.55430000000000001</c:v>
                </c:pt>
                <c:pt idx="467">
                  <c:v>0.56010000000000004</c:v>
                </c:pt>
                <c:pt idx="468">
                  <c:v>0.57640000000000002</c:v>
                </c:pt>
                <c:pt idx="469">
                  <c:v>0.57760000000000011</c:v>
                </c:pt>
                <c:pt idx="470">
                  <c:v>0.58699999999999997</c:v>
                </c:pt>
                <c:pt idx="471">
                  <c:v>0.58779999999999999</c:v>
                </c:pt>
                <c:pt idx="472">
                  <c:v>0.58169999999999999</c:v>
                </c:pt>
                <c:pt idx="473">
                  <c:v>0.58699999999999997</c:v>
                </c:pt>
                <c:pt idx="474">
                  <c:v>0.58560000000000001</c:v>
                </c:pt>
                <c:pt idx="475">
                  <c:v>0.59039999999999992</c:v>
                </c:pt>
                <c:pt idx="476">
                  <c:v>0.54570000000000007</c:v>
                </c:pt>
                <c:pt idx="477">
                  <c:v>0.54570000000000007</c:v>
                </c:pt>
                <c:pt idx="478">
                  <c:v>0.58319999999999994</c:v>
                </c:pt>
                <c:pt idx="479">
                  <c:v>0.58989999999999998</c:v>
                </c:pt>
                <c:pt idx="480">
                  <c:v>0.57800000000000007</c:v>
                </c:pt>
                <c:pt idx="481">
                  <c:v>0.55200000000000005</c:v>
                </c:pt>
                <c:pt idx="482">
                  <c:v>0.51790000000000003</c:v>
                </c:pt>
                <c:pt idx="483">
                  <c:v>0.5626000000000001</c:v>
                </c:pt>
                <c:pt idx="484">
                  <c:v>0.55810000000000004</c:v>
                </c:pt>
                <c:pt idx="485">
                  <c:v>0.54349999999999998</c:v>
                </c:pt>
                <c:pt idx="486">
                  <c:v>0.53680000000000005</c:v>
                </c:pt>
                <c:pt idx="487">
                  <c:v>0.5323</c:v>
                </c:pt>
                <c:pt idx="488">
                  <c:v>0.53410000000000002</c:v>
                </c:pt>
                <c:pt idx="489">
                  <c:v>0.53049999999999997</c:v>
                </c:pt>
                <c:pt idx="490">
                  <c:v>0.53180000000000005</c:v>
                </c:pt>
                <c:pt idx="491">
                  <c:v>0.52400000000000002</c:v>
                </c:pt>
                <c:pt idx="492">
                  <c:v>0.55049999999999999</c:v>
                </c:pt>
                <c:pt idx="493">
                  <c:v>0.59609999999999996</c:v>
                </c:pt>
                <c:pt idx="494">
                  <c:v>0.5907</c:v>
                </c:pt>
                <c:pt idx="495">
                  <c:v>0.59739999999999993</c:v>
                </c:pt>
                <c:pt idx="496">
                  <c:v>0.5777000000000001</c:v>
                </c:pt>
                <c:pt idx="497">
                  <c:v>0.62140000000000006</c:v>
                </c:pt>
                <c:pt idx="498">
                  <c:v>0.57400000000000007</c:v>
                </c:pt>
                <c:pt idx="499">
                  <c:v>0.61370000000000013</c:v>
                </c:pt>
                <c:pt idx="500">
                  <c:v>0.61940000000000006</c:v>
                </c:pt>
                <c:pt idx="501">
                  <c:v>0.62100000000000011</c:v>
                </c:pt>
                <c:pt idx="502">
                  <c:v>0.58189999999999997</c:v>
                </c:pt>
                <c:pt idx="503">
                  <c:v>0.57500000000000007</c:v>
                </c:pt>
                <c:pt idx="504">
                  <c:v>0.61260000000000014</c:v>
                </c:pt>
                <c:pt idx="505">
                  <c:v>0.61940000000000006</c:v>
                </c:pt>
                <c:pt idx="506">
                  <c:v>0.65970000000000018</c:v>
                </c:pt>
                <c:pt idx="507">
                  <c:v>0.66520000000000012</c:v>
                </c:pt>
                <c:pt idx="508">
                  <c:v>0.68980000000000008</c:v>
                </c:pt>
                <c:pt idx="509">
                  <c:v>0.69480000000000008</c:v>
                </c:pt>
                <c:pt idx="510">
                  <c:v>0.70520000000000005</c:v>
                </c:pt>
                <c:pt idx="511">
                  <c:v>0.72670000000000012</c:v>
                </c:pt>
                <c:pt idx="512">
                  <c:v>0.69920000000000004</c:v>
                </c:pt>
                <c:pt idx="513">
                  <c:v>0.71800000000000008</c:v>
                </c:pt>
                <c:pt idx="514">
                  <c:v>0.76050000000000006</c:v>
                </c:pt>
                <c:pt idx="515">
                  <c:v>0.7078000000000001</c:v>
                </c:pt>
                <c:pt idx="516">
                  <c:v>0.76760000000000017</c:v>
                </c:pt>
                <c:pt idx="517">
                  <c:v>0.77050000000000007</c:v>
                </c:pt>
                <c:pt idx="518">
                  <c:v>0.77270000000000016</c:v>
                </c:pt>
                <c:pt idx="519">
                  <c:v>0.7753000000000001</c:v>
                </c:pt>
                <c:pt idx="520">
                  <c:v>0.78810000000000002</c:v>
                </c:pt>
                <c:pt idx="521">
                  <c:v>0.78610000000000002</c:v>
                </c:pt>
                <c:pt idx="522">
                  <c:v>0.79600000000000004</c:v>
                </c:pt>
                <c:pt idx="523">
                  <c:v>0.78920000000000001</c:v>
                </c:pt>
                <c:pt idx="524">
                  <c:v>0.80180000000000007</c:v>
                </c:pt>
                <c:pt idx="525">
                  <c:v>0.79339999999999999</c:v>
                </c:pt>
                <c:pt idx="526">
                  <c:v>0.80349999999999999</c:v>
                </c:pt>
                <c:pt idx="527">
                  <c:v>0.78849999999999998</c:v>
                </c:pt>
                <c:pt idx="528">
                  <c:v>0.80110000000000003</c:v>
                </c:pt>
                <c:pt idx="529">
                  <c:v>0.74480000000000013</c:v>
                </c:pt>
                <c:pt idx="530">
                  <c:v>0.79210000000000003</c:v>
                </c:pt>
                <c:pt idx="531">
                  <c:v>0.8106000000000001</c:v>
                </c:pt>
                <c:pt idx="532">
                  <c:v>0.81930000000000003</c:v>
                </c:pt>
                <c:pt idx="533">
                  <c:v>0.83100000000000007</c:v>
                </c:pt>
                <c:pt idx="534">
                  <c:v>0.84160000000000013</c:v>
                </c:pt>
                <c:pt idx="535">
                  <c:v>0.82860000000000011</c:v>
                </c:pt>
                <c:pt idx="536">
                  <c:v>0.83550000000000002</c:v>
                </c:pt>
                <c:pt idx="537">
                  <c:v>0.84090000000000009</c:v>
                </c:pt>
                <c:pt idx="538">
                  <c:v>0.85410000000000008</c:v>
                </c:pt>
                <c:pt idx="539">
                  <c:v>0.85690000000000011</c:v>
                </c:pt>
                <c:pt idx="540">
                  <c:v>0.85150000000000003</c:v>
                </c:pt>
                <c:pt idx="541">
                  <c:v>0.86060000000000014</c:v>
                </c:pt>
                <c:pt idx="542">
                  <c:v>0.86840000000000006</c:v>
                </c:pt>
                <c:pt idx="543">
                  <c:v>0.8529000000000001</c:v>
                </c:pt>
                <c:pt idx="544">
                  <c:v>0.85250000000000004</c:v>
                </c:pt>
                <c:pt idx="545">
                  <c:v>0.85620000000000007</c:v>
                </c:pt>
                <c:pt idx="546">
                  <c:v>0.86890000000000012</c:v>
                </c:pt>
                <c:pt idx="547">
                  <c:v>0.85690000000000011</c:v>
                </c:pt>
                <c:pt idx="548">
                  <c:v>0.85210000000000008</c:v>
                </c:pt>
                <c:pt idx="549">
                  <c:v>0.85740000000000005</c:v>
                </c:pt>
                <c:pt idx="550">
                  <c:v>0.86170000000000013</c:v>
                </c:pt>
                <c:pt idx="551">
                  <c:v>0.86610000000000009</c:v>
                </c:pt>
                <c:pt idx="552">
                  <c:v>0.86210000000000009</c:v>
                </c:pt>
                <c:pt idx="553">
                  <c:v>0.84360000000000013</c:v>
                </c:pt>
                <c:pt idx="554">
                  <c:v>0.83870000000000011</c:v>
                </c:pt>
                <c:pt idx="555">
                  <c:v>0.82340000000000002</c:v>
                </c:pt>
                <c:pt idx="556">
                  <c:v>0.8600000000000001</c:v>
                </c:pt>
                <c:pt idx="557">
                  <c:v>0.90039999999999998</c:v>
                </c:pt>
                <c:pt idx="558">
                  <c:v>0.9457000000000001</c:v>
                </c:pt>
                <c:pt idx="559">
                  <c:v>0.93710000000000004</c:v>
                </c:pt>
                <c:pt idx="560">
                  <c:v>0.9204</c:v>
                </c:pt>
                <c:pt idx="561">
                  <c:v>0.92510000000000003</c:v>
                </c:pt>
                <c:pt idx="562">
                  <c:v>0.88939999999999997</c:v>
                </c:pt>
                <c:pt idx="563">
                  <c:v>0.81950000000000001</c:v>
                </c:pt>
                <c:pt idx="564">
                  <c:v>0.88419999999999999</c:v>
                </c:pt>
                <c:pt idx="565">
                  <c:v>0.85940000000000005</c:v>
                </c:pt>
                <c:pt idx="566">
                  <c:v>0.85600000000000009</c:v>
                </c:pt>
                <c:pt idx="567">
                  <c:v>0.85660000000000014</c:v>
                </c:pt>
                <c:pt idx="568">
                  <c:v>0.87020000000000008</c:v>
                </c:pt>
                <c:pt idx="569">
                  <c:v>0.8851</c:v>
                </c:pt>
                <c:pt idx="570">
                  <c:v>0.88749999999999996</c:v>
                </c:pt>
                <c:pt idx="571">
                  <c:v>0.9012</c:v>
                </c:pt>
                <c:pt idx="572">
                  <c:v>0.90380000000000005</c:v>
                </c:pt>
                <c:pt idx="573">
                  <c:v>0.90549999999999997</c:v>
                </c:pt>
                <c:pt idx="574">
                  <c:v>0.91120000000000001</c:v>
                </c:pt>
                <c:pt idx="575">
                  <c:v>0.91520000000000001</c:v>
                </c:pt>
                <c:pt idx="576">
                  <c:v>0.9093</c:v>
                </c:pt>
                <c:pt idx="577">
                  <c:v>0.88390000000000002</c:v>
                </c:pt>
                <c:pt idx="578">
                  <c:v>0.88549999999999995</c:v>
                </c:pt>
                <c:pt idx="579">
                  <c:v>0.88739999999999997</c:v>
                </c:pt>
                <c:pt idx="580">
                  <c:v>0.88390000000000002</c:v>
                </c:pt>
                <c:pt idx="581">
                  <c:v>0.88780000000000003</c:v>
                </c:pt>
                <c:pt idx="582">
                  <c:v>0.89410000000000001</c:v>
                </c:pt>
                <c:pt idx="583">
                  <c:v>0.90100000000000002</c:v>
                </c:pt>
                <c:pt idx="584">
                  <c:v>0.9022</c:v>
                </c:pt>
                <c:pt idx="585">
                  <c:v>0.90329999999999999</c:v>
                </c:pt>
                <c:pt idx="586">
                  <c:v>0.90260000000000007</c:v>
                </c:pt>
                <c:pt idx="587">
                  <c:v>0.90690000000000004</c:v>
                </c:pt>
                <c:pt idx="588">
                  <c:v>0.90790000000000004</c:v>
                </c:pt>
                <c:pt idx="589">
                  <c:v>0.90770000000000006</c:v>
                </c:pt>
                <c:pt idx="590">
                  <c:v>0.90680000000000005</c:v>
                </c:pt>
                <c:pt idx="591">
                  <c:v>0.90349999999999997</c:v>
                </c:pt>
                <c:pt idx="592">
                  <c:v>0.90360000000000007</c:v>
                </c:pt>
                <c:pt idx="593">
                  <c:v>0.90839999999999999</c:v>
                </c:pt>
                <c:pt idx="594">
                  <c:v>0.90860000000000007</c:v>
                </c:pt>
                <c:pt idx="595">
                  <c:v>0.90990000000000004</c:v>
                </c:pt>
                <c:pt idx="596">
                  <c:v>0.90749999999999997</c:v>
                </c:pt>
                <c:pt idx="597">
                  <c:v>0.90360000000000007</c:v>
                </c:pt>
                <c:pt idx="598">
                  <c:v>0.90880000000000005</c:v>
                </c:pt>
                <c:pt idx="599">
                  <c:v>0.90370000000000006</c:v>
                </c:pt>
                <c:pt idx="600">
                  <c:v>0.88660000000000005</c:v>
                </c:pt>
                <c:pt idx="601">
                  <c:v>0.88590000000000002</c:v>
                </c:pt>
                <c:pt idx="602">
                  <c:v>0.8891</c:v>
                </c:pt>
                <c:pt idx="603">
                  <c:v>0.8871</c:v>
                </c:pt>
                <c:pt idx="604">
                  <c:v>0.89129999999999998</c:v>
                </c:pt>
                <c:pt idx="605">
                  <c:v>0.88619999999999999</c:v>
                </c:pt>
                <c:pt idx="606">
                  <c:v>0.87790000000000012</c:v>
                </c:pt>
                <c:pt idx="607">
                  <c:v>0.89119999999999999</c:v>
                </c:pt>
                <c:pt idx="608">
                  <c:v>0.89980000000000004</c:v>
                </c:pt>
                <c:pt idx="609">
                  <c:v>0.91100000000000003</c:v>
                </c:pt>
                <c:pt idx="610">
                  <c:v>0.88829999999999998</c:v>
                </c:pt>
                <c:pt idx="611">
                  <c:v>0.90090000000000003</c:v>
                </c:pt>
                <c:pt idx="612">
                  <c:v>0.89470000000000005</c:v>
                </c:pt>
                <c:pt idx="613">
                  <c:v>0.89880000000000004</c:v>
                </c:pt>
                <c:pt idx="614">
                  <c:v>0.90290000000000004</c:v>
                </c:pt>
                <c:pt idx="615">
                  <c:v>0.90270000000000006</c:v>
                </c:pt>
                <c:pt idx="616">
                  <c:v>0.90439999999999998</c:v>
                </c:pt>
                <c:pt idx="617">
                  <c:v>0.91880000000000006</c:v>
                </c:pt>
                <c:pt idx="618">
                  <c:v>0.91260000000000008</c:v>
                </c:pt>
                <c:pt idx="619">
                  <c:v>0.91260000000000008</c:v>
                </c:pt>
                <c:pt idx="620">
                  <c:v>0.9103</c:v>
                </c:pt>
                <c:pt idx="621">
                  <c:v>0.91460000000000008</c:v>
                </c:pt>
                <c:pt idx="622">
                  <c:v>0.91610000000000003</c:v>
                </c:pt>
                <c:pt idx="623">
                  <c:v>0.91690000000000005</c:v>
                </c:pt>
                <c:pt idx="624">
                  <c:v>0.92100000000000004</c:v>
                </c:pt>
                <c:pt idx="625">
                  <c:v>0.92130000000000001</c:v>
                </c:pt>
                <c:pt idx="626">
                  <c:v>0.92270000000000008</c:v>
                </c:pt>
                <c:pt idx="627">
                  <c:v>0.9224</c:v>
                </c:pt>
                <c:pt idx="628">
                  <c:v>0.9204</c:v>
                </c:pt>
                <c:pt idx="629">
                  <c:v>0.92510000000000003</c:v>
                </c:pt>
                <c:pt idx="630">
                  <c:v>0.92480000000000007</c:v>
                </c:pt>
                <c:pt idx="631">
                  <c:v>0.9224</c:v>
                </c:pt>
                <c:pt idx="632">
                  <c:v>0.92120000000000002</c:v>
                </c:pt>
                <c:pt idx="633">
                  <c:v>0.92060000000000008</c:v>
                </c:pt>
                <c:pt idx="634">
                  <c:v>0.91420000000000001</c:v>
                </c:pt>
                <c:pt idx="635">
                  <c:v>0.91600000000000004</c:v>
                </c:pt>
                <c:pt idx="636">
                  <c:v>0.9163</c:v>
                </c:pt>
                <c:pt idx="637">
                  <c:v>0.91200000000000003</c:v>
                </c:pt>
                <c:pt idx="638">
                  <c:v>0.91420000000000001</c:v>
                </c:pt>
                <c:pt idx="639">
                  <c:v>0.92170000000000007</c:v>
                </c:pt>
                <c:pt idx="640">
                  <c:v>0.91700000000000004</c:v>
                </c:pt>
                <c:pt idx="641">
                  <c:v>0.91960000000000008</c:v>
                </c:pt>
                <c:pt idx="642">
                  <c:v>0.91810000000000003</c:v>
                </c:pt>
              </c:numCache>
            </c:numRef>
          </c:val>
        </c:ser>
        <c:dLbls/>
        <c:marker val="1"/>
        <c:axId val="54442624"/>
        <c:axId val="54595968"/>
      </c:lineChart>
      <c:dateAx>
        <c:axId val="54442624"/>
        <c:scaling>
          <c:orientation val="minMax"/>
        </c:scaling>
        <c:axPos val="b"/>
        <c:numFmt formatCode="m/d/yy" sourceLinked="1"/>
        <c:tickLblPos val="nextTo"/>
        <c:crossAx val="54595968"/>
        <c:crosses val="autoZero"/>
        <c:auto val="1"/>
        <c:lblOffset val="100"/>
        <c:baseTimeUnit val="days"/>
      </c:dateAx>
      <c:valAx>
        <c:axId val="54595968"/>
        <c:scaling>
          <c:orientation val="minMax"/>
        </c:scaling>
        <c:axPos val="l"/>
        <c:majorGridlines/>
        <c:numFmt formatCode="0.00%" sourceLinked="1"/>
        <c:tickLblPos val="nextTo"/>
        <c:crossAx val="5444262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8B214FE-AAE6-4823-96A4-7217DC846D37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8452B87-55F5-4DA6-BC0B-441BA48CCA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38ADB49-57A6-4979-A820-DAFBC8FE8F8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324EBD8-177F-4303-A442-59984217A648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581A34-0DA3-4FF0-B19E-3D63505B638C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07E91-53C9-41A9-AADE-52D75009C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6C79CD-64BC-45AB-B74E-5F0DA22FC98D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19C41-847A-4BEF-94FE-8FEFD6847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B6764F-970F-41EA-B6B5-6EA7385ABC84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39F9E-EE18-4044-99F0-6FD550C7C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DA6A1-7935-4042-80C6-E6395B8711AA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F6C39-DCC5-4198-9E2D-87B490E88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2ADBD-BD65-480D-A0EB-2D07B866836E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04D0-025C-499D-92FB-330607E66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D3508-0EA9-4B44-89DF-725C7BD51A9B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1E211-9733-4472-BC5A-7C538D0A5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C48418-FACF-40E6-AC3F-F4C5E89B381B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4F75-842E-4DAD-B087-6F75E7F18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2A5AA-017F-406F-9169-8CEEB276F12B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3A1D4-5974-4317-B7FB-71F36BC17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A92CB2-E15E-418A-97B3-D87F6B953237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BD80-2AE6-4A5B-94A9-DCA440819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B9505-9979-429E-9991-8BA153776AA6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A9A8-6D39-40BA-A04D-B0C3F2970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329A6-F8EF-4A5D-A66F-FA8181FEEC1E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C2F10-6D7F-4567-A4A2-2EB819C1C5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4133E85-7C0F-4FF9-AD7F-E1BADF8ED8C3}" type="datetimeFigureOut">
              <a:rPr lang="en-US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588DDE8-D94D-4811-87E5-E6E1A3E03C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Mad Hedge Fund Trader</a:t>
            </a:r>
            <a:br>
              <a:rPr lang="en-US" sz="2800" smtClean="0"/>
            </a:br>
            <a:r>
              <a:rPr lang="en-US" altLang="en-US" sz="2800" smtClean="0"/>
              <a:t>“</a:t>
            </a:r>
            <a:r>
              <a:rPr lang="en-US" sz="2800" smtClean="0"/>
              <a:t>Back in the Saddle</a:t>
            </a:r>
            <a:r>
              <a:rPr lang="en-US" altLang="en-US" sz="2800" smtClean="0"/>
              <a:t>”</a:t>
            </a:r>
            <a:endParaRPr lang="en-US" sz="160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San Francisco, CA</a:t>
            </a:r>
            <a:r>
              <a:rPr lang="en-US" sz="2800" b="1" i="1" smtClean="0"/>
              <a:t/>
            </a:r>
            <a:br>
              <a:rPr lang="en-US" sz="2800" b="1" i="1" smtClean="0"/>
            </a:br>
            <a:r>
              <a:rPr lang="en-US" sz="2800" b="1" i="1" smtClean="0"/>
              <a:t> August 28, 2013</a:t>
            </a:r>
            <a:br>
              <a:rPr lang="en-US" sz="2800" b="1" i="1" smtClean="0"/>
            </a:br>
            <a:r>
              <a:rPr lang="en-US" sz="310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3100" smtClean="0">
                <a:solidFill>
                  <a:srgbClr val="0070C0"/>
                </a:solidFill>
              </a:rPr>
              <a:t> </a:t>
            </a:r>
            <a:br>
              <a:rPr lang="en-US" sz="3100" smtClean="0">
                <a:solidFill>
                  <a:srgbClr val="0070C0"/>
                </a:solidFill>
              </a:rPr>
            </a:br>
            <a:r>
              <a:rPr lang="en-US" sz="3100" smtClean="0"/>
              <a:t/>
            </a:r>
            <a:br>
              <a:rPr lang="en-US" sz="3100" smtClean="0"/>
            </a:br>
            <a:endParaRPr lang="en-US" sz="2200" smtClean="0"/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37160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Jim Parker View</a:t>
            </a:r>
            <a:br>
              <a:rPr lang="en-US" smtClean="0"/>
            </a:br>
            <a:r>
              <a:rPr lang="en-US" sz="2400" smtClean="0"/>
              <a:t>The Mad Day Trader-On sale for a $1,000 upgrade</a:t>
            </a:r>
            <a:br>
              <a:rPr lang="en-US" sz="2400" smtClean="0"/>
            </a:br>
            <a:r>
              <a:rPr lang="en-US" sz="2400" smtClean="0"/>
              <a:t>Summer market still prevails</a:t>
            </a:r>
          </a:p>
        </p:txBody>
      </p:sp>
      <p:pic>
        <p:nvPicPr>
          <p:cNvPr id="11266" name="Content Placeholder 5" descr="Jim Park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7" t="163" r="-317" b="-73"/>
          <a:stretch>
            <a:fillRect/>
          </a:stretch>
        </p:blipFill>
        <p:spPr>
          <a:xfrm>
            <a:off x="6400800" y="3182938"/>
            <a:ext cx="2362200" cy="2463800"/>
          </a:xfrm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381000" y="1676400"/>
            <a:ext cx="4403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Technical Set Up of the week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685800" y="2514600"/>
            <a:ext cx="4724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*Buy </a:t>
            </a:r>
            <a:r>
              <a:rPr lang="en-US" sz="2000"/>
              <a:t>–(SPX) will grind up through the end of September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>Technical's have gold (GLD) peaking on Thursday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>All momentum is in (TSLA), (GOOG), (NFLX), (AAPL)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b="1" u="sng"/>
              <a:t>*Sell Short</a:t>
            </a:r>
            <a:br>
              <a:rPr lang="en-US" b="1" u="sng"/>
            </a:br>
            <a:r>
              <a:rPr lang="en-US" b="1" u="sng"/>
              <a:t/>
            </a:r>
            <a:br>
              <a:rPr lang="en-US" b="1" u="sng"/>
            </a:br>
            <a:r>
              <a:rPr lang="en-US"/>
              <a:t>Sell (FXE), (FXY) on rallies</a:t>
            </a:r>
            <a:r>
              <a:rPr lang="en-US" b="1" u="sng"/>
              <a:t/>
            </a:r>
            <a:br>
              <a:rPr lang="en-US" b="1" u="sng"/>
            </a:br>
            <a:r>
              <a:rPr lang="en-US" b="1" u="sng"/>
              <a:t/>
            </a:r>
            <a:br>
              <a:rPr lang="en-US" b="1" u="sng"/>
            </a:b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Economy-More Slow Motion</a:t>
            </a:r>
            <a:endParaRPr lang="en-US" sz="2000" smtClean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000" smtClean="0">
                <a:solidFill>
                  <a:srgbClr val="008000"/>
                </a:solidFill>
              </a:rPr>
              <a:t>*German July business confidence 106.2 to 107.5</a:t>
            </a:r>
            <a:br>
              <a:rPr lang="en-US" sz="2000" smtClean="0">
                <a:solidFill>
                  <a:srgbClr val="008000"/>
                </a:solidFill>
              </a:rPr>
            </a:br>
            <a:r>
              <a:rPr lang="en-US" sz="2000" smtClean="0">
                <a:solidFill>
                  <a:srgbClr val="008000"/>
                </a:solidFill>
              </a:rPr>
              <a:t/>
            </a:r>
            <a:br>
              <a:rPr lang="en-US" sz="2000" smtClean="0">
                <a:solidFill>
                  <a:srgbClr val="008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>*New housing starts falling off a cliff</a:t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008000"/>
                </a:solidFill>
              </a:rPr>
              <a:t/>
            </a:r>
            <a:br>
              <a:rPr lang="en-US" sz="2000" smtClean="0">
                <a:solidFill>
                  <a:srgbClr val="008000"/>
                </a:solidFill>
              </a:rPr>
            </a:br>
            <a:r>
              <a:rPr lang="en-US" sz="2000" smtClean="0"/>
              <a:t>*September 5 nonfarm payroll will</a:t>
            </a:r>
            <a:br>
              <a:rPr lang="en-US" sz="2000" smtClean="0"/>
            </a:br>
            <a:r>
              <a:rPr lang="en-US" sz="2000" smtClean="0"/>
              <a:t> determine Fed taper decision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*Weak emerging markets show they</a:t>
            </a:r>
            <a:br>
              <a:rPr lang="en-US" sz="2000" smtClean="0"/>
            </a:br>
            <a:r>
              <a:rPr lang="en-US" sz="2000" smtClean="0"/>
              <a:t> will get hit more by tapering an US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*July durable goods down -7.3% creates</a:t>
            </a:r>
            <a:br>
              <a:rPr lang="en-US" sz="2000" smtClean="0"/>
            </a:br>
            <a:r>
              <a:rPr lang="en-US" sz="2000" smtClean="0"/>
              <a:t> another shock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514600"/>
            <a:ext cx="18288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en-US" sz="3600" smtClean="0"/>
              <a:t>Weekly Jobless Claims</a:t>
            </a:r>
            <a:br>
              <a:rPr lang="en-US" sz="3600" smtClean="0"/>
            </a:br>
            <a:r>
              <a:rPr lang="en-US" sz="2400" smtClean="0">
                <a:solidFill>
                  <a:srgbClr val="FF0000"/>
                </a:solidFill>
              </a:rPr>
              <a:t>+ jump to 13,000 to 336,000 Downtrend still in place</a:t>
            </a:r>
          </a:p>
        </p:txBody>
      </p:sp>
      <p:pic>
        <p:nvPicPr>
          <p:cNvPr id="1331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1454" t="-26691" r="-16425" b="-14235"/>
          <a:stretch>
            <a:fillRect/>
          </a:stretch>
        </p:blipFill>
        <p:spPr>
          <a:xfrm>
            <a:off x="152400" y="762000"/>
            <a:ext cx="8229600" cy="6402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25563"/>
          </a:xfrm>
        </p:spPr>
        <p:txBody>
          <a:bodyPr/>
          <a:lstStyle/>
          <a:p>
            <a:r>
              <a:rPr lang="en-US" sz="3200" smtClean="0"/>
              <a:t>Bonds-Taking it on the nose</a:t>
            </a:r>
            <a:endParaRPr lang="en-US" sz="180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*Is $85 billion a month in Fed bond buying about to disappear?</a:t>
            </a:r>
            <a:br>
              <a:rPr lang="en-US" sz="2000" smtClean="0"/>
            </a:br>
            <a:r>
              <a:rPr lang="en-US" sz="2000" smtClean="0"/>
              <a:t>Probably not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*Bond long setting up here, buy (TLT) as close to a 3.0% yield as you can get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*Detroit default weighing heavily on</a:t>
            </a:r>
            <a:br>
              <a:rPr lang="en-US" sz="2000" smtClean="0"/>
            </a:br>
            <a:r>
              <a:rPr lang="en-US" sz="2000" smtClean="0"/>
              <a:t> muni bonds nationally on attempt</a:t>
            </a:r>
            <a:br>
              <a:rPr lang="en-US" sz="2000" smtClean="0"/>
            </a:br>
            <a:r>
              <a:rPr lang="en-US" sz="2000" smtClean="0"/>
              <a:t> to break liens and covenants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*Foreign sovereign bond funds</a:t>
            </a:r>
            <a:br>
              <a:rPr lang="en-US" sz="2000" smtClean="0"/>
            </a:br>
            <a:r>
              <a:rPr lang="en-US" sz="2000" smtClean="0"/>
              <a:t> getting crushed</a:t>
            </a:r>
            <a:br>
              <a:rPr lang="en-US" sz="20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95600"/>
            <a:ext cx="3962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Ten Year Treasuries (TLT)</a:t>
            </a:r>
            <a:endParaRPr lang="en-US" sz="2400" smtClean="0"/>
          </a:p>
        </p:txBody>
      </p:sp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518275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2X Short Treasuries (TBT)</a:t>
            </a:r>
          </a:p>
        </p:txBody>
      </p:sp>
      <p:sp>
        <p:nvSpPr>
          <p:cNvPr id="163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4404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Emerging Market Sovereign Debt (PCY) 4.9% Yield</a:t>
            </a:r>
          </a:p>
        </p:txBody>
      </p:sp>
      <p:pic>
        <p:nvPicPr>
          <p:cNvPr id="17410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Municipal Bonds (MUB)-3% yield,</a:t>
            </a:r>
            <a:br>
              <a:rPr lang="en-US" sz="3200" smtClean="0"/>
            </a:br>
            <a:r>
              <a:rPr lang="en-US" sz="2400" smtClean="0"/>
              <a:t>Mix of AAA, AA, and A rated bonds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35763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(JNK)-</a:t>
            </a:r>
            <a:r>
              <a:rPr lang="en-US" sz="2800" smtClean="0"/>
              <a:t>Cruising for a bruising</a:t>
            </a:r>
          </a:p>
        </p:txBody>
      </p:sp>
      <p:sp>
        <p:nvSpPr>
          <p:cNvPr id="1945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54367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S&amp;P 500 (SPX)-</a:t>
            </a:r>
            <a:r>
              <a:rPr lang="en-US" sz="2000" smtClean="0"/>
              <a:t>Searching for a bottom</a:t>
            </a:r>
          </a:p>
        </p:txBody>
      </p:sp>
      <p:sp>
        <p:nvSpPr>
          <p:cNvPr id="2048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000" smtClean="0"/>
              <a:t>*August has been the worst since May, 2012, $14 billion out of equity funds 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*Market is discounting a 50% taper in September and 50% in December, but may not come until 2014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*Syria will be brief and is creating a great entry point for equities.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*Wall of money is still out there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*Customer cash holdings at all time highs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*October debt ceiling crisis may create</a:t>
            </a:r>
            <a:br>
              <a:rPr lang="en-US" sz="2000" smtClean="0"/>
            </a:br>
            <a:r>
              <a:rPr lang="en-US" sz="2000" smtClean="0"/>
              <a:t> secondary low, then year end rally to new highs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*Buy every 7%-10% dip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188" y="40132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Trade Alert Performance</a:t>
            </a:r>
            <a:br>
              <a:rPr lang="en-US" sz="3200" smtClean="0"/>
            </a:br>
            <a:r>
              <a:rPr lang="en-US" sz="3200" smtClean="0"/>
              <a:t>Staying On Top</a:t>
            </a:r>
            <a:endParaRPr lang="en-US" sz="1800" smtClean="0"/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400" smtClean="0"/>
              <a:t>*2013 YTD </a:t>
            </a:r>
            <a:r>
              <a:rPr lang="en-US" sz="2400" smtClean="0">
                <a:solidFill>
                  <a:srgbClr val="008000"/>
                </a:solidFill>
              </a:rPr>
              <a:t>+34.8%</a:t>
            </a:r>
            <a:r>
              <a:rPr lang="en-US" sz="2400" smtClean="0"/>
              <a:t>, compared to 11.7%</a:t>
            </a:r>
            <a:br>
              <a:rPr lang="en-US" sz="2400" smtClean="0"/>
            </a:br>
            <a:r>
              <a:rPr lang="en-US" sz="2400" smtClean="0"/>
              <a:t>for the Dow, beating it by 23.1%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*August </a:t>
            </a:r>
            <a:r>
              <a:rPr lang="en-US" sz="2400" smtClean="0">
                <a:solidFill>
                  <a:srgbClr val="008000"/>
                </a:solidFill>
              </a:rPr>
              <a:t>-1.77%</a:t>
            </a:r>
            <a:br>
              <a:rPr lang="en-US" sz="2400" smtClean="0">
                <a:solidFill>
                  <a:srgbClr val="008000"/>
                </a:solidFill>
              </a:rPr>
            </a:br>
            <a:r>
              <a:rPr lang="en-US" sz="2400" smtClean="0">
                <a:solidFill>
                  <a:srgbClr val="008000"/>
                </a:solidFill>
              </a:rPr>
              <a:t/>
            </a:r>
            <a:br>
              <a:rPr lang="en-US" sz="2400" smtClean="0">
                <a:solidFill>
                  <a:srgbClr val="008000"/>
                </a:solidFill>
              </a:rPr>
            </a:br>
            <a:r>
              <a:rPr lang="en-US" sz="2400" smtClean="0"/>
              <a:t>*First 141 weeks of Trading </a:t>
            </a:r>
            <a:r>
              <a:rPr lang="en-US" sz="2400" smtClean="0">
                <a:solidFill>
                  <a:srgbClr val="008000"/>
                </a:solidFill>
              </a:rPr>
              <a:t>+89.9%</a:t>
            </a:r>
            <a:br>
              <a:rPr lang="en-US" sz="2400" smtClean="0">
                <a:solidFill>
                  <a:srgbClr val="008000"/>
                </a:solidFill>
              </a:rPr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000" smtClean="0"/>
              <a:t>*Versus +21% for the Dow Average</a:t>
            </a:r>
            <a:br>
              <a:rPr lang="en-US" sz="2000" smtClean="0"/>
            </a:br>
            <a:r>
              <a:rPr lang="en-US" sz="2000" smtClean="0"/>
              <a:t>A 66% outperformance of the index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smtClean="0"/>
              <a:t>138 out of 194 closed trades profitable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400" u="sng" smtClean="0"/>
              <a:t>71.1% success rate on closed trades</a:t>
            </a: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(SPX)-The 30,000 view</a:t>
            </a:r>
            <a:br>
              <a:rPr lang="en-US" sz="3600" smtClean="0"/>
            </a:br>
            <a:r>
              <a:rPr lang="en-US" sz="2400" smtClean="0"/>
              <a:t>We got the six month churn that I expected</a:t>
            </a:r>
          </a:p>
        </p:txBody>
      </p:sp>
      <p:sp>
        <p:nvSpPr>
          <p:cNvPr id="7" name="Down Arrow Callout 6"/>
          <p:cNvSpPr>
            <a:spLocks noChangeArrowheads="1"/>
          </p:cNvSpPr>
          <p:nvPr/>
        </p:nvSpPr>
        <p:spPr bwMode="auto">
          <a:xfrm>
            <a:off x="7467600" y="152400"/>
            <a:ext cx="1447800" cy="1524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Fail</a:t>
            </a:r>
            <a:b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Here</a:t>
            </a:r>
            <a:endParaRPr lang="en-US" sz="2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S&amp;P 500 (SPX)-</a:t>
            </a:r>
            <a:r>
              <a:rPr lang="en-US" sz="2000" smtClean="0"/>
              <a:t>Searching for a bottom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000" smtClean="0"/>
              <a:t>*August has been the worst since May, 2012, $14 billion out of equity funds 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*Market is discounting a 50% taper in September and 50% in December, but may not come until 2014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*Syria will be brief and is creating a great entry point for equities.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*Wall of money is still out there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*Customer cash holdings at all time highs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*October debt ceiling crisis may create</a:t>
            </a:r>
            <a:br>
              <a:rPr lang="en-US" sz="2000" smtClean="0"/>
            </a:br>
            <a:r>
              <a:rPr lang="en-US" sz="2000" smtClean="0"/>
              <a:t> secondary low, then year end rally to new highs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*Buy every 7%-10% dip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Dow Average (INDU)</a:t>
            </a:r>
            <a:endParaRPr lang="en-US" sz="2800" smtClean="0"/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3912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NASDAQ (QQQ)</a:t>
            </a:r>
            <a:endParaRPr lang="en-US" sz="2400" smtClean="0"/>
          </a:p>
        </p:txBody>
      </p:sp>
      <p:sp>
        <p:nvSpPr>
          <p:cNvPr id="245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6976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(VIX)-Back to the Graveyard</a:t>
            </a:r>
            <a:br>
              <a:rPr lang="en-US" sz="3600" smtClean="0"/>
            </a:br>
            <a:r>
              <a:rPr lang="en-US" sz="2400" smtClean="0"/>
              <a:t>The spike for the year is in</a:t>
            </a:r>
          </a:p>
        </p:txBody>
      </p:sp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88" b="20557"/>
          <a:stretch>
            <a:fillRect/>
          </a:stretch>
        </p:blipFill>
        <p:spPr>
          <a:xfrm>
            <a:off x="685800" y="1295400"/>
            <a:ext cx="8229600" cy="4962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Russell 2000 (IWM)-</a:t>
            </a:r>
            <a:r>
              <a:rPr lang="en-US" sz="2400" smtClean="0"/>
              <a:t>Leads the Upturn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</p:txBody>
      </p:sp>
      <p:sp>
        <p:nvSpPr>
          <p:cNvPr id="2662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18331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Apple (AAPL)-</a:t>
            </a:r>
            <a:r>
              <a:rPr lang="en-US" sz="2400" smtClean="0"/>
              <a:t>Off to the races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532563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600" smtClean="0"/>
              <a:t>Shanghai-</a:t>
            </a:r>
            <a:r>
              <a:rPr lang="en-US" sz="2400" smtClean="0"/>
              <a:t>Barely a pulse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400" smtClean="0"/>
          </a:p>
        </p:txBody>
      </p:sp>
      <p:sp>
        <p:nvSpPr>
          <p:cNvPr id="2867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614045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(DXJ)-</a:t>
            </a:r>
            <a:r>
              <a:rPr lang="en-US" sz="2800" smtClean="0"/>
              <a:t>the only way to play Japan</a:t>
            </a:r>
            <a:br>
              <a:rPr lang="en-US" sz="2800" smtClean="0"/>
            </a:br>
            <a:r>
              <a:rPr lang="en-US" sz="2400" smtClean="0"/>
              <a:t>-Nikkei with hedged yen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25575"/>
            <a:ext cx="71755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Markets-</a:t>
            </a:r>
            <a:r>
              <a:rPr lang="en-US" sz="2400" smtClean="0"/>
              <a:t>Dragged Down by Strong dollar and weak China and  commodities</a:t>
            </a:r>
          </a:p>
        </p:txBody>
      </p:sp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89" b="20940"/>
          <a:stretch>
            <a:fillRect/>
          </a:stretch>
        </p:blipFill>
        <p:spPr>
          <a:xfrm>
            <a:off x="381000" y="1524000"/>
            <a:ext cx="8229600" cy="4938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smtClean="0"/>
              <a:t>Portfolio Review-</a:t>
            </a:r>
            <a:r>
              <a:rPr lang="en-US" sz="2400" smtClean="0"/>
              <a:t>Running small net long</a:t>
            </a:r>
            <a:br>
              <a:rPr lang="en-US" sz="2400" smtClean="0"/>
            </a:br>
            <a:r>
              <a:rPr lang="en-US" sz="1800" smtClean="0"/>
              <a:t>Market Risk is Now -High-keep positions small</a:t>
            </a:r>
            <a:br>
              <a:rPr lang="en-US" sz="1800" smtClean="0"/>
            </a:br>
            <a:endParaRPr lang="en-US" sz="180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724400" y="2590800"/>
          <a:ext cx="393700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105400" y="2133600"/>
          <a:ext cx="348615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953000" y="1676400"/>
          <a:ext cx="34798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438400"/>
          <a:ext cx="3238500" cy="3429000"/>
        </p:xfrm>
        <a:graphic>
          <a:graphicData uri="http://schemas.openxmlformats.org/drawingml/2006/table">
            <a:tbl>
              <a:tblPr/>
              <a:tblGrid>
                <a:gridCol w="2413000"/>
                <a:gridCol w="8255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(FXE) 9/$133-$135 put spread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9/$103-$106 put Spread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(USO) 9/$39-$40 put spread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Stock of the Week-(MSFT)</a:t>
            </a:r>
            <a:br>
              <a:rPr lang="en-US" sz="2800" smtClean="0"/>
            </a:br>
            <a:r>
              <a:rPr lang="en-US" sz="2000" smtClean="0"/>
              <a:t>CEO Steve Balmer gets $847 million  boost on retirement announcement</a:t>
            </a:r>
          </a:p>
        </p:txBody>
      </p:sp>
      <p:pic>
        <p:nvPicPr>
          <p:cNvPr id="3174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Another Stock of the Week-(TSLA)</a:t>
            </a:r>
            <a:br>
              <a:rPr lang="en-US" sz="3600" smtClean="0"/>
            </a:br>
            <a:r>
              <a:rPr lang="en-US" sz="2400" smtClean="0"/>
              <a:t>redefining momentum</a:t>
            </a:r>
          </a:p>
        </p:txBody>
      </p:sp>
      <p:pic>
        <p:nvPicPr>
          <p:cNvPr id="3277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Dollar-</a:t>
            </a:r>
            <a:r>
              <a:rPr lang="en-US" sz="2400" smtClean="0"/>
              <a:t>Probing Lows for the Year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000" smtClean="0"/>
              <a:t>*RISK OFF send dollar to the dumps 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*A hold here could start the beginning of a multi month dollar rally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*Is creating another window to sell short the yen and the Euro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*Big positioning now is in the emerging</a:t>
            </a:r>
            <a:br>
              <a:rPr lang="en-US" sz="2000" smtClean="0"/>
            </a:br>
            <a:r>
              <a:rPr lang="en-US" sz="2000" smtClean="0"/>
              <a:t> markets, Rupee and the Real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*Commodity rally is giving a boost to Ausie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76600"/>
            <a:ext cx="30734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Long Dollar Basket (UUP)-</a:t>
            </a:r>
            <a:br>
              <a:rPr lang="en-US" sz="3200" smtClean="0"/>
            </a:br>
            <a:r>
              <a:rPr lang="en-US" sz="3200" smtClean="0"/>
              <a:t>Bottom end of the range</a:t>
            </a:r>
            <a:endParaRPr lang="en-US" sz="2400" smtClean="0"/>
          </a:p>
        </p:txBody>
      </p:sp>
      <p:pic>
        <p:nvPicPr>
          <p:cNvPr id="34818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Euro (FXE)</a:t>
            </a:r>
            <a:r>
              <a:rPr lang="en-US" sz="2800" smtClean="0"/>
              <a:t>-Top end of Range, shorting territory</a:t>
            </a:r>
            <a:br>
              <a:rPr lang="en-US" sz="2800" smtClean="0"/>
            </a:br>
            <a:r>
              <a:rPr lang="en-US" sz="2800" smtClean="0"/>
              <a:t>long the $34-$36 bear put spread</a:t>
            </a:r>
            <a:endParaRPr lang="en-US" sz="2400" smtClean="0"/>
          </a:p>
        </p:txBody>
      </p:sp>
      <p:pic>
        <p:nvPicPr>
          <p:cNvPr id="35842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Australian Dollar (FXA)</a:t>
            </a:r>
            <a:br>
              <a:rPr lang="en-US" sz="3200" smtClean="0"/>
            </a:br>
            <a:endParaRPr lang="en-US" sz="2000" smtClean="0"/>
          </a:p>
        </p:txBody>
      </p:sp>
      <p:pic>
        <p:nvPicPr>
          <p:cNvPr id="36866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3600" smtClean="0"/>
              <a:t>Japanese Yen (FXY)</a:t>
            </a:r>
            <a:r>
              <a:rPr lang="en-US" sz="2400" b="1" smtClean="0"/>
              <a:t>-Still stalled at ¥100</a:t>
            </a:r>
            <a:br>
              <a:rPr lang="en-US" sz="2400" b="1" smtClean="0"/>
            </a:br>
            <a:r>
              <a:rPr lang="en-US" sz="2400" b="1" smtClean="0"/>
              <a:t>long the $103-$106 bear put spread</a:t>
            </a:r>
            <a:endParaRPr lang="en-US" sz="2000" smtClean="0"/>
          </a:p>
        </p:txBody>
      </p:sp>
      <p:pic>
        <p:nvPicPr>
          <p:cNvPr id="37890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(YCS)-For Non Options Players</a:t>
            </a:r>
            <a:br>
              <a:rPr lang="en-US" sz="3600" smtClean="0"/>
            </a:br>
            <a:r>
              <a:rPr lang="en-US" sz="2800" smtClean="0"/>
              <a:t>200% Short Yen ETF-head and shoulders top risk</a:t>
            </a:r>
          </a:p>
        </p:txBody>
      </p:sp>
      <p:pic>
        <p:nvPicPr>
          <p:cNvPr id="3891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from Milan, Italy</a:t>
            </a:r>
          </a:p>
        </p:txBody>
      </p:sp>
      <p:pic>
        <p:nvPicPr>
          <p:cNvPr id="39938" name="Content Placeholder 5" descr="IMG_3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71741" r="-717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Energy-</a:t>
            </a:r>
            <a:r>
              <a:rPr lang="en-US" sz="2800" smtClean="0"/>
              <a:t>Sell the Breakout, it can</a:t>
            </a:r>
            <a:r>
              <a:rPr lang="en-US" altLang="en-US" sz="2800" smtClean="0"/>
              <a:t>’</a:t>
            </a:r>
            <a:r>
              <a:rPr lang="en-US" sz="2800" smtClean="0"/>
              <a:t>t last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800" smtClean="0"/>
              <a:t>*Oil has been over $100/barrel since July 4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*Wall Street is long 1.9 million contracts in wake of Egypt and Syria Crisis,</a:t>
            </a:r>
            <a:br>
              <a:rPr lang="en-US" sz="1800" smtClean="0"/>
            </a:br>
            <a:r>
              <a:rPr lang="en-US" sz="1800" smtClean="0"/>
              <a:t>about a 4 month refinery supply, vastly overextended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*This long has pushed cruse to to a $20 premium to actual supply and demand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*Risk of a $20 gap down is high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*Strongest driving season in</a:t>
            </a:r>
            <a:br>
              <a:rPr lang="en-US" sz="1800" smtClean="0"/>
            </a:br>
            <a:r>
              <a:rPr lang="en-US" sz="1800" smtClean="0"/>
              <a:t> 31 years ending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*Only Syria is levitating these prices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*Obama will move slowly in response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*Net imports down from 60% to 35.9%</a:t>
            </a:r>
            <a:br>
              <a:rPr lang="en-US" sz="1800" smtClean="0"/>
            </a:br>
            <a:r>
              <a:rPr lang="en-US" sz="1800" smtClean="0"/>
              <a:t>since 2005</a:t>
            </a:r>
          </a:p>
        </p:txBody>
      </p:sp>
      <p:pic>
        <p:nvPicPr>
          <p:cNvPr id="4096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81400"/>
            <a:ext cx="452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Performance Year to Date +37.08%</a:t>
            </a:r>
            <a:br>
              <a:rPr lang="en-US" sz="2800" smtClean="0"/>
            </a:br>
            <a:r>
              <a:rPr lang="en-US" sz="2800" smtClean="0"/>
              <a:t>Taking another run at 40%</a:t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38200" y="1295400"/>
          <a:ext cx="7239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Crude-Sell the Rallies on 2 ½ year high</a:t>
            </a:r>
          </a:p>
        </p:txBody>
      </p:sp>
      <p:pic>
        <p:nvPicPr>
          <p:cNvPr id="41986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(USO)</a:t>
            </a:r>
            <a:br>
              <a:rPr lang="en-US" smtClean="0"/>
            </a:br>
            <a:r>
              <a:rPr lang="en-US" sz="2400" smtClean="0"/>
              <a:t>long the September $39-$42 bear put spread</a:t>
            </a:r>
          </a:p>
        </p:txBody>
      </p:sp>
      <p:pic>
        <p:nvPicPr>
          <p:cNvPr id="4301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Natural Gas-</a:t>
            </a:r>
            <a:r>
              <a:rPr lang="en-US" sz="2400" smtClean="0"/>
              <a:t>Recovering from a Cool summer</a:t>
            </a:r>
            <a:br>
              <a:rPr lang="en-US" sz="2400" smtClean="0"/>
            </a:br>
            <a:r>
              <a:rPr lang="en-US" sz="2400" smtClean="0"/>
              <a:t>more supply is on the way</a:t>
            </a:r>
          </a:p>
        </p:txBody>
      </p:sp>
      <p:pic>
        <p:nvPicPr>
          <p:cNvPr id="4403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Copper (CU)-trying to bottom</a:t>
            </a:r>
            <a:br>
              <a:rPr lang="en-US" sz="3200" smtClean="0"/>
            </a:br>
            <a:r>
              <a:rPr lang="en-US" sz="3200" smtClean="0"/>
              <a:t>rally off of weak dollar</a:t>
            </a:r>
            <a:endParaRPr lang="en-US" sz="2000" smtClean="0"/>
          </a:p>
        </p:txBody>
      </p:sp>
      <p:pic>
        <p:nvPicPr>
          <p:cNvPr id="4505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Hello From Wales</a:t>
            </a:r>
            <a:br>
              <a:rPr lang="en-US" smtClean="0"/>
            </a:br>
            <a:endParaRPr lang="en-US" smtClean="0"/>
          </a:p>
        </p:txBody>
      </p:sp>
      <p:pic>
        <p:nvPicPr>
          <p:cNvPr id="46082" name="Content Placeholder 5" descr="IMG_0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54475" r="-54475"/>
          <a:stretch>
            <a:fillRect/>
          </a:stretch>
        </p:blipFill>
        <p:spPr>
          <a:xfrm>
            <a:off x="457200" y="685800"/>
            <a:ext cx="8229600" cy="528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Gold-</a:t>
            </a:r>
            <a:r>
              <a:rPr lang="en-US" sz="2400" smtClean="0"/>
              <a:t>Finally, A </a:t>
            </a:r>
            <a:r>
              <a:rPr lang="en-US" altLang="en-US" sz="2400" smtClean="0"/>
              <a:t>“</a:t>
            </a:r>
            <a:r>
              <a:rPr lang="en-US" sz="2400" smtClean="0"/>
              <a:t>Flight to Safety</a:t>
            </a:r>
            <a:r>
              <a:rPr lang="en-US" altLang="en-US" sz="2400" smtClean="0"/>
              <a:t>”</a:t>
            </a:r>
            <a:r>
              <a:rPr lang="en-US" sz="2400" smtClean="0"/>
              <a:t> Asset Again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400" smtClean="0"/>
              <a:t>*Syria triggers a $30 rally and a two month rally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*Low for the year put in when</a:t>
            </a:r>
            <a:br>
              <a:rPr lang="en-US" sz="2400" smtClean="0"/>
            </a:br>
            <a:r>
              <a:rPr lang="en-US" sz="2400" smtClean="0"/>
              <a:t> mining companies renewed hedging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*Buy the miners (GDX) on dips,</a:t>
            </a:r>
            <a:br>
              <a:rPr lang="en-US" sz="2400" smtClean="0"/>
            </a:br>
            <a:r>
              <a:rPr lang="en-US" sz="2400" smtClean="0"/>
              <a:t> trend has more to run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*Breakeven cost for miners now</a:t>
            </a:r>
            <a:br>
              <a:rPr lang="en-US" sz="2400" smtClean="0"/>
            </a:br>
            <a:r>
              <a:rPr lang="en-US" sz="2400" smtClean="0"/>
              <a:t> goes all the way up to $1,300</a:t>
            </a:r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2971800"/>
            <a:ext cx="393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Gold (GLD)</a:t>
            </a:r>
            <a:br>
              <a:rPr lang="en-US" sz="3600" smtClean="0"/>
            </a:br>
            <a:endParaRPr lang="en-US" sz="2400" smtClean="0"/>
          </a:p>
        </p:txBody>
      </p:sp>
      <p:pic>
        <p:nvPicPr>
          <p:cNvPr id="48130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Barrack Gold (ABX)-weekly</a:t>
            </a:r>
            <a:br>
              <a:rPr lang="en-US" sz="3600" smtClean="0"/>
            </a:br>
            <a:r>
              <a:rPr lang="en-US" sz="2000" smtClean="0"/>
              <a:t>10% rise in gold creates 50% rise in stock</a:t>
            </a:r>
          </a:p>
        </p:txBody>
      </p:sp>
      <p:pic>
        <p:nvPicPr>
          <p:cNvPr id="4915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Market Vectors Gold Miners ETF- (GDX)</a:t>
            </a:r>
          </a:p>
        </p:txBody>
      </p:sp>
      <p:pic>
        <p:nvPicPr>
          <p:cNvPr id="50178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Silver</a:t>
            </a:r>
            <a:endParaRPr lang="en-US" sz="1800" smtClean="0"/>
          </a:p>
        </p:txBody>
      </p:sp>
      <p:pic>
        <p:nvPicPr>
          <p:cNvPr id="51202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Performance Since Inception</a:t>
            </a:r>
            <a:br>
              <a:rPr lang="en-US" sz="2800" smtClean="0"/>
            </a:br>
            <a:r>
              <a:rPr lang="en-US" sz="2800" smtClean="0"/>
              <a:t>+35.7% Average Annualized Return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43000" y="1676400"/>
          <a:ext cx="7010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Greetings From Genoa, Italy</a:t>
            </a:r>
          </a:p>
        </p:txBody>
      </p:sp>
      <p:pic>
        <p:nvPicPr>
          <p:cNvPr id="52226" name="Content Placeholder 5" descr="Columb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60748" r="-607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Agriculture-Break Down to New Lows</a:t>
            </a:r>
            <a:endParaRPr lang="en-US" sz="2400" smtClean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1355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*Negative USDA crop report finally gives corn a bounce, high end yield and crop estimates getting pared back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*High midwest temperatures suddenly cut back yields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2000" smtClean="0"/>
              <a:t>*Still setting up for the biggest grain crop of all time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*Soybean market suddenly</a:t>
            </a:r>
            <a:br>
              <a:rPr lang="en-US" sz="2000" smtClean="0"/>
            </a:br>
            <a:r>
              <a:rPr lang="en-US" sz="2000" smtClean="0"/>
              <a:t> has become tight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76600"/>
            <a:ext cx="418782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(CORN)-still trying to bottom</a:t>
            </a:r>
          </a:p>
        </p:txBody>
      </p:sp>
      <p:pic>
        <p:nvPicPr>
          <p:cNvPr id="5427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Soybeans (SOYB)</a:t>
            </a:r>
            <a:r>
              <a:rPr lang="en-US" smtClean="0"/>
              <a:t>-</a:t>
            </a:r>
            <a:r>
              <a:rPr lang="en-US" sz="2800" smtClean="0"/>
              <a:t>lookout below</a:t>
            </a:r>
          </a:p>
        </p:txBody>
      </p:sp>
      <p:pic>
        <p:nvPicPr>
          <p:cNvPr id="55298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DB Commodities Index ETF (DBC)</a:t>
            </a:r>
            <a:br>
              <a:rPr lang="en-US" sz="3200" smtClean="0"/>
            </a:br>
            <a:r>
              <a:rPr lang="en-US" sz="3200" smtClean="0"/>
              <a:t>More new lows</a:t>
            </a:r>
          </a:p>
        </p:txBody>
      </p:sp>
      <p:sp>
        <p:nvSpPr>
          <p:cNvPr id="563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643688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Real Estate-</a:t>
            </a:r>
            <a:r>
              <a:rPr lang="en-US" sz="2400" smtClean="0"/>
              <a:t>the shaky leg in the economy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000" smtClean="0">
                <a:solidFill>
                  <a:srgbClr val="008000"/>
                </a:solidFill>
              </a:rPr>
              <a:t>* June Case Shiller</a:t>
            </a:r>
            <a:br>
              <a:rPr lang="en-US" sz="2000" smtClean="0">
                <a:solidFill>
                  <a:srgbClr val="008000"/>
                </a:solidFill>
              </a:rPr>
            </a:br>
            <a:r>
              <a:rPr lang="en-US" sz="2000" smtClean="0">
                <a:solidFill>
                  <a:srgbClr val="008000"/>
                </a:solidFill>
              </a:rPr>
              <a:t> Up 12.1% YOY, but gains slowing</a:t>
            </a:r>
            <a:br>
              <a:rPr lang="en-US" sz="2000" smtClean="0">
                <a:solidFill>
                  <a:srgbClr val="008000"/>
                </a:solidFill>
              </a:rPr>
            </a:br>
            <a:r>
              <a:rPr lang="en-US" sz="2000" smtClean="0">
                <a:solidFill>
                  <a:srgbClr val="008000"/>
                </a:solidFill>
              </a:rPr>
              <a:t/>
            </a:r>
            <a:br>
              <a:rPr lang="en-US" sz="2000" smtClean="0">
                <a:solidFill>
                  <a:srgbClr val="008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>*July Single family homes plunge</a:t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/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>*30 year mortgage up 25% in three months</a:t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/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1800" smtClean="0">
                <a:solidFill>
                  <a:srgbClr val="FF0000"/>
                </a:solidFill>
              </a:rPr>
              <a:t>*Weakness may kill fed taper</a:t>
            </a: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2743200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May S&amp;P/Case–Shiller Home Price Index</a:t>
            </a:r>
          </a:p>
        </p:txBody>
      </p:sp>
      <p:pic>
        <p:nvPicPr>
          <p:cNvPr id="58370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36" b="13336"/>
          <a:stretch>
            <a:fillRect/>
          </a:stretch>
        </p:blipFill>
        <p:spPr>
          <a:xfrm>
            <a:off x="457200" y="1447800"/>
            <a:ext cx="8229600" cy="4678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Single Family Home Sales</a:t>
            </a:r>
          </a:p>
        </p:txBody>
      </p:sp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5939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50263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(ITB)-</a:t>
            </a:r>
            <a:r>
              <a:rPr lang="en-US" sz="2800" smtClean="0"/>
              <a:t>US Home Construction Dow Sub index</a:t>
            </a:r>
          </a:p>
        </p:txBody>
      </p:sp>
      <p:pic>
        <p:nvPicPr>
          <p:cNvPr id="60418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smtClean="0"/>
              <a:t>Hello from the Matterhorn Summit</a:t>
            </a:r>
          </a:p>
        </p:txBody>
      </p:sp>
      <p:pic>
        <p:nvPicPr>
          <p:cNvPr id="61442" name="Content Placeholder 5" descr="IMG_07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71220" r="-71220"/>
          <a:stretch>
            <a:fillRect/>
          </a:stretch>
        </p:blipFill>
        <p:spPr>
          <a:xfrm>
            <a:off x="-381000" y="990600"/>
            <a:ext cx="95250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I Missed This Summer (AAPL)</a:t>
            </a:r>
          </a:p>
        </p:txBody>
      </p:sp>
      <p:pic>
        <p:nvPicPr>
          <p:cNvPr id="717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smtClean="0"/>
              <a:t>Trade Sheet-No Change</a:t>
            </a:r>
            <a:br>
              <a:rPr lang="en-US" sz="3200" smtClean="0"/>
            </a:br>
            <a:r>
              <a:rPr lang="en-US" altLang="en-US" sz="3200" smtClean="0"/>
              <a:t>“</a:t>
            </a:r>
            <a:r>
              <a:rPr lang="en-US" sz="3200" smtClean="0"/>
              <a:t>RISK ON</a:t>
            </a:r>
            <a:r>
              <a:rPr lang="en-US" altLang="en-US" sz="3200" smtClean="0"/>
              <a:t>”</a:t>
            </a:r>
            <a:r>
              <a:rPr lang="en-US" sz="3200" smtClean="0"/>
              <a:t> Good Until Proven Guilty</a:t>
            </a:r>
            <a:endParaRPr lang="en-US" sz="2000" smtClean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*Stocks- buy the big dips coming, running to a new yearend high</a:t>
            </a:r>
            <a:br>
              <a:rPr lang="en-US" sz="2400" smtClean="0"/>
            </a:br>
            <a:r>
              <a:rPr lang="en-US" sz="2400" smtClean="0"/>
              <a:t>*Bonds- close to buying here for 50 bp rally</a:t>
            </a:r>
            <a:br>
              <a:rPr lang="en-US" sz="2400" smtClean="0"/>
            </a:br>
            <a:r>
              <a:rPr lang="en-US" sz="2400" smtClean="0"/>
              <a:t>*Commodities-watch the dollar</a:t>
            </a:r>
            <a:br>
              <a:rPr lang="en-US" sz="2400" smtClean="0"/>
            </a:br>
            <a:r>
              <a:rPr lang="en-US" sz="2400" smtClean="0"/>
              <a:t>*Currencies- sell yen, euro, and Aussie on any rallies</a:t>
            </a:r>
            <a:br>
              <a:rPr lang="en-US" sz="2400" smtClean="0"/>
            </a:br>
            <a:r>
              <a:rPr lang="en-US" sz="2400" smtClean="0"/>
              <a:t>*Precious Metals –buy $50 dips, buy (GDX) </a:t>
            </a:r>
            <a:br>
              <a:rPr lang="en-US" sz="2400" smtClean="0"/>
            </a:br>
            <a:r>
              <a:rPr lang="en-US" sz="2400" smtClean="0"/>
              <a:t>*Volatility-stand aside, will bounce along bottom</a:t>
            </a:r>
            <a:br>
              <a:rPr lang="en-US" sz="2400" smtClean="0"/>
            </a:br>
            <a:r>
              <a:rPr lang="en-US" sz="2400" smtClean="0"/>
              <a:t>*The Ags –wait for bottom to prove itself</a:t>
            </a:r>
            <a:br>
              <a:rPr lang="en-US" sz="2400" smtClean="0"/>
            </a:br>
            <a:r>
              <a:rPr lang="en-US" sz="2400" smtClean="0"/>
              <a:t>*Real estate- no trade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marL="0" indent="0"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6246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4038600"/>
            <a:ext cx="24574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ea typeface="+mj-ea"/>
              </a:rPr>
              <a:t>To buy strategy</a:t>
            </a:r>
            <a:r>
              <a:rPr lang="en-US" sz="2700" dirty="0">
                <a:ea typeface="+mj-ea"/>
              </a:rPr>
              <a:t> </a:t>
            </a:r>
            <a:r>
              <a:rPr lang="en-US" sz="2700" dirty="0" smtClean="0">
                <a:ea typeface="+mj-ea"/>
              </a:rPr>
              <a:t>luncheon tickets Please Go to</a:t>
            </a:r>
            <a:br>
              <a:rPr lang="en-US" sz="2700" dirty="0" smtClean="0">
                <a:ea typeface="+mj-ea"/>
              </a:rPr>
            </a:br>
            <a:r>
              <a:rPr lang="en-US" sz="2700" dirty="0" smtClean="0">
                <a:ea typeface="+mj-ea"/>
                <a:hlinkClick r:id="rId3"/>
              </a:rPr>
              <a:t>www.madhedgefundtrader.com</a:t>
            </a:r>
            <a:r>
              <a:rPr lang="en-US" sz="2700" dirty="0" smtClean="0">
                <a:ea typeface="+mj-ea"/>
              </a:rPr>
              <a:t> </a:t>
            </a:r>
            <a:br>
              <a:rPr lang="en-US" sz="2700" dirty="0" smtClean="0">
                <a:ea typeface="+mj-ea"/>
              </a:rPr>
            </a:br>
            <a:r>
              <a:rPr lang="en-US" sz="2700" dirty="0" smtClean="0">
                <a:ea typeface="+mj-ea"/>
              </a:rPr>
              <a:t/>
            </a:r>
            <a:br>
              <a:rPr lang="en-US" sz="2700" dirty="0" smtClean="0">
                <a:ea typeface="+mj-ea"/>
              </a:rPr>
            </a:br>
            <a:r>
              <a:rPr lang="en-US" sz="2700" dirty="0" smtClean="0">
                <a:ea typeface="+mj-ea"/>
              </a:rPr>
              <a:t>Next Strategy Webinar</a:t>
            </a:r>
            <a:br>
              <a:rPr lang="en-US" sz="2700" dirty="0" smtClean="0">
                <a:ea typeface="+mj-ea"/>
              </a:rPr>
            </a:br>
            <a:r>
              <a:rPr lang="en-US" sz="2700" dirty="0" smtClean="0">
                <a:ea typeface="+mj-ea"/>
              </a:rPr>
              <a:t> 12:00 EST Wednesday, September 11, 2013</a:t>
            </a:r>
            <a:br>
              <a:rPr lang="en-US" sz="2700" dirty="0" smtClean="0">
                <a:ea typeface="+mj-ea"/>
              </a:rPr>
            </a:br>
            <a:r>
              <a:rPr lang="en-US" sz="2700" dirty="0" smtClean="0">
                <a:ea typeface="+mj-ea"/>
              </a:rPr>
              <a:t>Live from San Francisco</a:t>
            </a:r>
            <a:endParaRPr lang="en-US" sz="3100" b="1" dirty="0">
              <a:ea typeface="+mj-ea"/>
            </a:endParaRPr>
          </a:p>
        </p:txBody>
      </p:sp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1676400" y="5486400"/>
            <a:ext cx="608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Good Luck and Good Trading!</a:t>
            </a:r>
          </a:p>
        </p:txBody>
      </p:sp>
      <p:pic>
        <p:nvPicPr>
          <p:cNvPr id="63491" name="Content Placeholder 7" descr="IMG_091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-23193" r="-23193"/>
          <a:stretch>
            <a:fillRect/>
          </a:stretch>
        </p:blipFill>
        <p:spPr>
          <a:xfrm>
            <a:off x="1981200" y="2362200"/>
            <a:ext cx="5541963" cy="30480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I missed this summer (GDX)</a:t>
            </a:r>
          </a:p>
        </p:txBody>
      </p:sp>
      <p:pic>
        <p:nvPicPr>
          <p:cNvPr id="819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I Missed This Summer (TLT)</a:t>
            </a:r>
          </a:p>
        </p:txBody>
      </p:sp>
      <p:pic>
        <p:nvPicPr>
          <p:cNvPr id="921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683" b="13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Strategy Outlook-Will Syria Kill the Taper?</a:t>
            </a:r>
            <a:endParaRPr lang="en-US" sz="2800" smtClean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0593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*Buyable dip setting up in all risk assets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*May match may correction of  7.5%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*Fed won</a:t>
            </a:r>
            <a:r>
              <a:rPr lang="en-US" altLang="en-US" sz="2000" smtClean="0"/>
              <a:t>’</a:t>
            </a:r>
            <a:r>
              <a:rPr lang="en-US" sz="2000" smtClean="0"/>
              <a:t>t taper in September when we are losing housing,</a:t>
            </a:r>
            <a:br>
              <a:rPr lang="en-US" sz="2000" smtClean="0"/>
            </a:br>
            <a:r>
              <a:rPr lang="en-US" sz="2000" smtClean="0"/>
              <a:t>one of three les supporting the economy.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*Syria is creating an opportunity, any military</a:t>
            </a:r>
            <a:br>
              <a:rPr lang="en-US" sz="2000" smtClean="0"/>
            </a:br>
            <a:r>
              <a:rPr lang="en-US" sz="2000" smtClean="0"/>
              <a:t> actions will be limited and brief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*Debt ceiling crisis in October, Obama won</a:t>
            </a:r>
            <a:r>
              <a:rPr lang="en-US" altLang="en-US" sz="2000" smtClean="0"/>
              <a:t>’</a:t>
            </a:r>
            <a:r>
              <a:rPr lang="en-US" sz="2000" smtClean="0"/>
              <a:t>t cave,</a:t>
            </a:r>
            <a:br>
              <a:rPr lang="en-US" sz="2000" smtClean="0"/>
            </a:br>
            <a:r>
              <a:rPr lang="en-US" sz="2000" smtClean="0"/>
              <a:t>could lead to Sequester II and another 1% off GDP in 2014, maintaining 2% annual growth rate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*Generational BUY setting up for emerging markets at 1.6X book, versus 2.4X book for the US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0"/>
            <a:ext cx="23050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13479</TotalTime>
  <Words>539</Words>
  <Application>Microsoft Office PowerPoint</Application>
  <PresentationFormat>On-screen Show (4:3)</PresentationFormat>
  <Paragraphs>92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ＭＳ Ｐゴシック</vt:lpstr>
      <vt:lpstr>Calibri</vt:lpstr>
      <vt:lpstr>Office Theme</vt:lpstr>
      <vt:lpstr>The Mad Hedge Fund Trader “Back in the Saddle”</vt:lpstr>
      <vt:lpstr>Trade Alert Performance Staying On Top</vt:lpstr>
      <vt:lpstr>Portfolio Review-Running small net long Market Risk is Now -High-keep positions small </vt:lpstr>
      <vt:lpstr>Performance Year to Date +37.08% Taking another run at 40% </vt:lpstr>
      <vt:lpstr>Performance Since Inception +35.7% Average Annualized Return</vt:lpstr>
      <vt:lpstr>What I Missed This Summer (AAPL)</vt:lpstr>
      <vt:lpstr>What I missed this summer (GDX)</vt:lpstr>
      <vt:lpstr>What I Missed This Summer (TLT)</vt:lpstr>
      <vt:lpstr>Strategy Outlook-Will Syria Kill the Taper?</vt:lpstr>
      <vt:lpstr>The Jim Parker View The Mad Day Trader-On sale for a $1,000 upgrade Summer market still prevails</vt:lpstr>
      <vt:lpstr>The Economy-More Slow Motion</vt:lpstr>
      <vt:lpstr>Weekly Jobless Claims + jump to 13,000 to 336,000 Downtrend still in place</vt:lpstr>
      <vt:lpstr>Bonds-Taking it on the nose</vt:lpstr>
      <vt:lpstr>Ten Year Treasuries (TLT)</vt:lpstr>
      <vt:lpstr>2X Short Treasuries (TBT)</vt:lpstr>
      <vt:lpstr>Emerging Market Sovereign Debt (PCY) 4.9% Yield</vt:lpstr>
      <vt:lpstr>Municipal Bonds (MUB)-3% yield, Mix of AAA, AA, and A rated bonds</vt:lpstr>
      <vt:lpstr>(JNK)-Cruising for a bruising</vt:lpstr>
      <vt:lpstr>S&amp;P 500 (SPX)-Searching for a bottom</vt:lpstr>
      <vt:lpstr>(SPX)-The 30,000 view We got the six month churn that I expected</vt:lpstr>
      <vt:lpstr>S&amp;P 500 (SPX)-Searching for a bottom</vt:lpstr>
      <vt:lpstr>Dow Average (INDU)</vt:lpstr>
      <vt:lpstr>NASDAQ (QQQ)</vt:lpstr>
      <vt:lpstr>(VIX)-Back to the Graveyard The spike for the year is in</vt:lpstr>
      <vt:lpstr> Russell 2000 (IWM)-Leads the Upturn   </vt:lpstr>
      <vt:lpstr>Apple (AAPL)-Off to the races</vt:lpstr>
      <vt:lpstr>Shanghai-Barely a pulse </vt:lpstr>
      <vt:lpstr>(DXJ)-the only way to play Japan -Nikkei with hedged yen </vt:lpstr>
      <vt:lpstr>Emerging Markets-Dragged Down by Strong dollar and weak China and  commodities</vt:lpstr>
      <vt:lpstr>Stock of the Week-(MSFT) CEO Steve Balmer gets $847 million  boost on retirement announcement</vt:lpstr>
      <vt:lpstr>Another Stock of the Week-(TSLA) redefining momentum</vt:lpstr>
      <vt:lpstr>Dollar-Probing Lows for the Year</vt:lpstr>
      <vt:lpstr>Long Dollar Basket (UUP)- Bottom end of the range</vt:lpstr>
      <vt:lpstr>Euro (FXE)-Top end of Range, shorting territory long the $34-$36 bear put spread</vt:lpstr>
      <vt:lpstr> Australian Dollar (FXA) </vt:lpstr>
      <vt:lpstr>Japanese Yen (FXY)-Still stalled at ¥100 long the $103-$106 bear put spread</vt:lpstr>
      <vt:lpstr>(YCS)-For Non Options Players 200% Short Yen ETF-head and shoulders top risk</vt:lpstr>
      <vt:lpstr>Hello from Milan, Italy</vt:lpstr>
      <vt:lpstr>Energy-Sell the Breakout, it can’t last</vt:lpstr>
      <vt:lpstr>Crude-Sell the Rallies on 2 ½ year high</vt:lpstr>
      <vt:lpstr>(USO) long the September $39-$42 bear put spread</vt:lpstr>
      <vt:lpstr>Natural Gas-Recovering from a Cool summer more supply is on the way</vt:lpstr>
      <vt:lpstr>Copper (CU)-trying to bottom rally off of weak dollar</vt:lpstr>
      <vt:lpstr>Hello From Wales </vt:lpstr>
      <vt:lpstr>Gold-Finally, A “Flight to Safety” Asset Again </vt:lpstr>
      <vt:lpstr>Gold (GLD) </vt:lpstr>
      <vt:lpstr>Barrack Gold (ABX)-weekly 10% rise in gold creates 50% rise in stock</vt:lpstr>
      <vt:lpstr>Market Vectors Gold Miners ETF- (GDX)</vt:lpstr>
      <vt:lpstr>Silver</vt:lpstr>
      <vt:lpstr>Greetings From Genoa, Italy</vt:lpstr>
      <vt:lpstr>Agriculture-Break Down to New Lows</vt:lpstr>
      <vt:lpstr>(CORN)-still trying to bottom</vt:lpstr>
      <vt:lpstr>Soybeans (SOYB)-lookout below</vt:lpstr>
      <vt:lpstr>DB Commodities Index ETF (DBC) More new lows</vt:lpstr>
      <vt:lpstr>Real Estate-the shaky leg in the economy</vt:lpstr>
      <vt:lpstr>May S&amp;P/Case–Shiller Home Price Index</vt:lpstr>
      <vt:lpstr>New Single Family Home Sales</vt:lpstr>
      <vt:lpstr>(ITB)-US Home Construction Dow Sub index</vt:lpstr>
      <vt:lpstr>Hello from the Matterhorn Summit</vt:lpstr>
      <vt:lpstr>Trade Sheet-No Change “RISK ON” Good Until Proven Guilty</vt:lpstr>
      <vt:lpstr>To buy strategy luncheon tickets Please Go to www.madhedgefundtrader.com   Next Strategy Webinar  12:00 EST Wednesday, September 11, 2013 Live from San Francisco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Nancy Milne</cp:lastModifiedBy>
  <cp:revision>2829</cp:revision>
  <cp:lastPrinted>2013-03-05T21:59:53Z</cp:lastPrinted>
  <dcterms:created xsi:type="dcterms:W3CDTF">2013-08-27T20:30:50Z</dcterms:created>
  <dcterms:modified xsi:type="dcterms:W3CDTF">2013-08-28T17:20:24Z</dcterms:modified>
</cp:coreProperties>
</file>