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395" r:id="rId3"/>
    <p:sldId id="257" r:id="rId4"/>
    <p:sldId id="540" r:id="rId5"/>
    <p:sldId id="544" r:id="rId6"/>
    <p:sldId id="545" r:id="rId7"/>
    <p:sldId id="542" r:id="rId8"/>
    <p:sldId id="525" r:id="rId9"/>
    <p:sldId id="259" r:id="rId10"/>
    <p:sldId id="260" r:id="rId11"/>
    <p:sldId id="264" r:id="rId12"/>
    <p:sldId id="265" r:id="rId13"/>
    <p:sldId id="266" r:id="rId14"/>
    <p:sldId id="267" r:id="rId15"/>
    <p:sldId id="268" r:id="rId16"/>
    <p:sldId id="499" r:id="rId17"/>
    <p:sldId id="538" r:id="rId18"/>
    <p:sldId id="272" r:id="rId19"/>
    <p:sldId id="273" r:id="rId20"/>
    <p:sldId id="275" r:id="rId21"/>
    <p:sldId id="276" r:id="rId22"/>
    <p:sldId id="279" r:id="rId23"/>
    <p:sldId id="281" r:id="rId24"/>
    <p:sldId id="282" r:id="rId25"/>
    <p:sldId id="283" r:id="rId26"/>
    <p:sldId id="285" r:id="rId27"/>
    <p:sldId id="442" r:id="rId28"/>
    <p:sldId id="287" r:id="rId29"/>
    <p:sldId id="288" r:id="rId30"/>
    <p:sldId id="505" r:id="rId31"/>
    <p:sldId id="289" r:id="rId32"/>
    <p:sldId id="481" r:id="rId33"/>
    <p:sldId id="290" r:id="rId34"/>
    <p:sldId id="521" r:id="rId35"/>
    <p:sldId id="547" r:id="rId36"/>
    <p:sldId id="291" r:id="rId37"/>
    <p:sldId id="528" r:id="rId38"/>
    <p:sldId id="522" r:id="rId39"/>
    <p:sldId id="336" r:id="rId40"/>
    <p:sldId id="292" r:id="rId41"/>
    <p:sldId id="295" r:id="rId42"/>
    <p:sldId id="501" r:id="rId43"/>
    <p:sldId id="482" r:id="rId44"/>
    <p:sldId id="539" r:id="rId45"/>
    <p:sldId id="531" r:id="rId46"/>
    <p:sldId id="532" r:id="rId47"/>
    <p:sldId id="533" r:id="rId48"/>
    <p:sldId id="537" r:id="rId49"/>
    <p:sldId id="534" r:id="rId50"/>
    <p:sldId id="546" r:id="rId51"/>
    <p:sldId id="536" r:id="rId52"/>
    <p:sldId id="309" r:id="rId53"/>
    <p:sldId id="388" r:id="rId54"/>
    <p:sldId id="312" r:id="rId55"/>
    <p:sldId id="380" r:id="rId56"/>
    <p:sldId id="529" r:id="rId57"/>
    <p:sldId id="369" r:id="rId58"/>
    <p:sldId id="370" r:id="rId59"/>
    <p:sldId id="530" r:id="rId60"/>
    <p:sldId id="313" r:id="rId61"/>
    <p:sldId id="315" r:id="rId62"/>
    <p:sldId id="316" r:id="rId63"/>
    <p:sldId id="319" r:id="rId64"/>
    <p:sldId id="320" r:id="rId65"/>
    <p:sldId id="322" r:id="rId66"/>
    <p:sldId id="323" r:id="rId67"/>
    <p:sldId id="324" r:id="rId68"/>
    <p:sldId id="474" r:id="rId69"/>
    <p:sldId id="489" r:id="rId70"/>
    <p:sldId id="326" r:id="rId71"/>
    <p:sldId id="327" r:id="rId72"/>
    <p:sldId id="328" r:id="rId73"/>
    <p:sldId id="329" r:id="rId74"/>
    <p:sldId id="331" r:id="rId75"/>
    <p:sldId id="332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0"/>
  </p:normalViewPr>
  <p:slideViewPr>
    <p:cSldViewPr>
      <p:cViewPr varScale="1">
        <p:scale>
          <a:sx n="111" d="100"/>
          <a:sy n="111" d="100"/>
        </p:scale>
        <p:origin x="-1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osition%20Sheet%20201603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erformance%20%20201603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erformance%20%20201603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50764006791171"/>
          <c:y val="0.112297512106761"/>
          <c:w val="0.75195754180982"/>
          <c:h val="0.831742708217811"/>
        </c:manualLayout>
      </c:layout>
      <c:pieChart>
        <c:varyColors val="1"/>
        <c:ser>
          <c:idx val="0"/>
          <c:order val="0"/>
          <c:explosion val="25"/>
          <c:val>
            <c:numRef>
              <c:f>Sheet1!$B$16:$B$24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6">
                  <c:v>-0.05</c:v>
                </c:pt>
                <c:pt idx="7">
                  <c:v>-0.1</c:v>
                </c:pt>
                <c:pt idx="8">
                  <c:v>-0.1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Sheet1!$E$1056:$E$1308</c:f>
              <c:numCache>
                <c:formatCode>m/d/yy</c:formatCode>
                <c:ptCount val="253"/>
                <c:pt idx="0">
                  <c:v>42079.0</c:v>
                </c:pt>
                <c:pt idx="1">
                  <c:v>42080.0</c:v>
                </c:pt>
                <c:pt idx="2">
                  <c:v>42081.0</c:v>
                </c:pt>
                <c:pt idx="3">
                  <c:v>42082.0</c:v>
                </c:pt>
                <c:pt idx="4">
                  <c:v>42083.0</c:v>
                </c:pt>
                <c:pt idx="5">
                  <c:v>42086.0</c:v>
                </c:pt>
                <c:pt idx="6">
                  <c:v>42087.0</c:v>
                </c:pt>
                <c:pt idx="7">
                  <c:v>42088.0</c:v>
                </c:pt>
                <c:pt idx="8">
                  <c:v>42089.0</c:v>
                </c:pt>
                <c:pt idx="9">
                  <c:v>42090.0</c:v>
                </c:pt>
                <c:pt idx="10">
                  <c:v>42093.0</c:v>
                </c:pt>
                <c:pt idx="11">
                  <c:v>42094.0</c:v>
                </c:pt>
                <c:pt idx="12">
                  <c:v>42095.0</c:v>
                </c:pt>
                <c:pt idx="13">
                  <c:v>42096.0</c:v>
                </c:pt>
                <c:pt idx="14">
                  <c:v>42100.0</c:v>
                </c:pt>
                <c:pt idx="15">
                  <c:v>42101.0</c:v>
                </c:pt>
                <c:pt idx="16">
                  <c:v>42102.0</c:v>
                </c:pt>
                <c:pt idx="17">
                  <c:v>42103.0</c:v>
                </c:pt>
                <c:pt idx="18">
                  <c:v>42104.0</c:v>
                </c:pt>
                <c:pt idx="19">
                  <c:v>42107.0</c:v>
                </c:pt>
                <c:pt idx="20">
                  <c:v>42108.0</c:v>
                </c:pt>
                <c:pt idx="21">
                  <c:v>42109.0</c:v>
                </c:pt>
                <c:pt idx="22">
                  <c:v>42110.0</c:v>
                </c:pt>
                <c:pt idx="23">
                  <c:v>42111.0</c:v>
                </c:pt>
                <c:pt idx="24">
                  <c:v>42114.0</c:v>
                </c:pt>
                <c:pt idx="25">
                  <c:v>42115.0</c:v>
                </c:pt>
                <c:pt idx="26">
                  <c:v>42116.0</c:v>
                </c:pt>
                <c:pt idx="27">
                  <c:v>42117.0</c:v>
                </c:pt>
                <c:pt idx="28">
                  <c:v>42118.0</c:v>
                </c:pt>
                <c:pt idx="29">
                  <c:v>42121.0</c:v>
                </c:pt>
                <c:pt idx="30">
                  <c:v>42122.0</c:v>
                </c:pt>
                <c:pt idx="31">
                  <c:v>42123.0</c:v>
                </c:pt>
                <c:pt idx="32">
                  <c:v>42124.0</c:v>
                </c:pt>
                <c:pt idx="33">
                  <c:v>42125.0</c:v>
                </c:pt>
                <c:pt idx="34">
                  <c:v>42128.0</c:v>
                </c:pt>
                <c:pt idx="35">
                  <c:v>42129.0</c:v>
                </c:pt>
                <c:pt idx="36">
                  <c:v>42130.0</c:v>
                </c:pt>
                <c:pt idx="37">
                  <c:v>42131.0</c:v>
                </c:pt>
                <c:pt idx="38">
                  <c:v>42132.0</c:v>
                </c:pt>
                <c:pt idx="39">
                  <c:v>42135.0</c:v>
                </c:pt>
                <c:pt idx="40">
                  <c:v>42136.0</c:v>
                </c:pt>
                <c:pt idx="41">
                  <c:v>42137.0</c:v>
                </c:pt>
                <c:pt idx="42">
                  <c:v>42138.0</c:v>
                </c:pt>
                <c:pt idx="43">
                  <c:v>42139.0</c:v>
                </c:pt>
                <c:pt idx="44">
                  <c:v>42142.0</c:v>
                </c:pt>
                <c:pt idx="45">
                  <c:v>42143.0</c:v>
                </c:pt>
                <c:pt idx="46">
                  <c:v>42144.0</c:v>
                </c:pt>
                <c:pt idx="47">
                  <c:v>42145.0</c:v>
                </c:pt>
                <c:pt idx="48">
                  <c:v>42146.0</c:v>
                </c:pt>
                <c:pt idx="49">
                  <c:v>42150.0</c:v>
                </c:pt>
                <c:pt idx="50">
                  <c:v>42151.0</c:v>
                </c:pt>
                <c:pt idx="51">
                  <c:v>42152.0</c:v>
                </c:pt>
                <c:pt idx="52">
                  <c:v>42153.0</c:v>
                </c:pt>
                <c:pt idx="53">
                  <c:v>42156.0</c:v>
                </c:pt>
                <c:pt idx="54">
                  <c:v>42157.0</c:v>
                </c:pt>
                <c:pt idx="55">
                  <c:v>42158.0</c:v>
                </c:pt>
                <c:pt idx="56">
                  <c:v>42159.0</c:v>
                </c:pt>
                <c:pt idx="57">
                  <c:v>42160.0</c:v>
                </c:pt>
                <c:pt idx="58">
                  <c:v>42163.0</c:v>
                </c:pt>
                <c:pt idx="59">
                  <c:v>42164.0</c:v>
                </c:pt>
                <c:pt idx="60">
                  <c:v>42165.0</c:v>
                </c:pt>
                <c:pt idx="61">
                  <c:v>42166.0</c:v>
                </c:pt>
                <c:pt idx="62">
                  <c:v>42167.0</c:v>
                </c:pt>
                <c:pt idx="63">
                  <c:v>42170.0</c:v>
                </c:pt>
                <c:pt idx="64">
                  <c:v>42171.0</c:v>
                </c:pt>
                <c:pt idx="65">
                  <c:v>42172.0</c:v>
                </c:pt>
                <c:pt idx="66">
                  <c:v>42173.0</c:v>
                </c:pt>
                <c:pt idx="67">
                  <c:v>42174.0</c:v>
                </c:pt>
                <c:pt idx="68">
                  <c:v>42177.0</c:v>
                </c:pt>
                <c:pt idx="69">
                  <c:v>42178.0</c:v>
                </c:pt>
                <c:pt idx="70">
                  <c:v>42179.0</c:v>
                </c:pt>
                <c:pt idx="71">
                  <c:v>42180.0</c:v>
                </c:pt>
                <c:pt idx="72">
                  <c:v>42181.0</c:v>
                </c:pt>
                <c:pt idx="73">
                  <c:v>42184.0</c:v>
                </c:pt>
                <c:pt idx="74">
                  <c:v>42185.0</c:v>
                </c:pt>
                <c:pt idx="75">
                  <c:v>42186.0</c:v>
                </c:pt>
                <c:pt idx="76">
                  <c:v>42187.0</c:v>
                </c:pt>
                <c:pt idx="77">
                  <c:v>42191.0</c:v>
                </c:pt>
                <c:pt idx="78">
                  <c:v>42192.0</c:v>
                </c:pt>
                <c:pt idx="79">
                  <c:v>42193.0</c:v>
                </c:pt>
                <c:pt idx="80">
                  <c:v>42194.0</c:v>
                </c:pt>
                <c:pt idx="81">
                  <c:v>42195.0</c:v>
                </c:pt>
                <c:pt idx="82">
                  <c:v>42198.0</c:v>
                </c:pt>
                <c:pt idx="83">
                  <c:v>42199.0</c:v>
                </c:pt>
                <c:pt idx="84">
                  <c:v>42200.0</c:v>
                </c:pt>
                <c:pt idx="85">
                  <c:v>42201.0</c:v>
                </c:pt>
                <c:pt idx="86">
                  <c:v>42202.0</c:v>
                </c:pt>
                <c:pt idx="87">
                  <c:v>42205.0</c:v>
                </c:pt>
                <c:pt idx="88">
                  <c:v>42206.0</c:v>
                </c:pt>
                <c:pt idx="89">
                  <c:v>42207.0</c:v>
                </c:pt>
                <c:pt idx="90">
                  <c:v>42208.0</c:v>
                </c:pt>
                <c:pt idx="91">
                  <c:v>42209.0</c:v>
                </c:pt>
                <c:pt idx="92">
                  <c:v>42212.0</c:v>
                </c:pt>
                <c:pt idx="93">
                  <c:v>42213.0</c:v>
                </c:pt>
                <c:pt idx="94">
                  <c:v>42214.0</c:v>
                </c:pt>
                <c:pt idx="95">
                  <c:v>42215.0</c:v>
                </c:pt>
                <c:pt idx="96">
                  <c:v>42216.0</c:v>
                </c:pt>
                <c:pt idx="97">
                  <c:v>42219.0</c:v>
                </c:pt>
                <c:pt idx="98">
                  <c:v>42220.0</c:v>
                </c:pt>
                <c:pt idx="99">
                  <c:v>42221.0</c:v>
                </c:pt>
                <c:pt idx="100">
                  <c:v>42222.0</c:v>
                </c:pt>
                <c:pt idx="101">
                  <c:v>42223.0</c:v>
                </c:pt>
                <c:pt idx="102">
                  <c:v>42226.0</c:v>
                </c:pt>
                <c:pt idx="103">
                  <c:v>42227.0</c:v>
                </c:pt>
                <c:pt idx="104">
                  <c:v>42228.0</c:v>
                </c:pt>
                <c:pt idx="105">
                  <c:v>42229.0</c:v>
                </c:pt>
                <c:pt idx="106">
                  <c:v>42230.0</c:v>
                </c:pt>
                <c:pt idx="107">
                  <c:v>42233.0</c:v>
                </c:pt>
                <c:pt idx="108">
                  <c:v>42234.0</c:v>
                </c:pt>
                <c:pt idx="109">
                  <c:v>42235.0</c:v>
                </c:pt>
                <c:pt idx="110">
                  <c:v>42236.0</c:v>
                </c:pt>
                <c:pt idx="111">
                  <c:v>42237.0</c:v>
                </c:pt>
                <c:pt idx="112">
                  <c:v>42240.0</c:v>
                </c:pt>
                <c:pt idx="113">
                  <c:v>42241.0</c:v>
                </c:pt>
                <c:pt idx="114">
                  <c:v>42242.0</c:v>
                </c:pt>
                <c:pt idx="115">
                  <c:v>42243.0</c:v>
                </c:pt>
                <c:pt idx="116">
                  <c:v>42244.0</c:v>
                </c:pt>
                <c:pt idx="117">
                  <c:v>42247.0</c:v>
                </c:pt>
                <c:pt idx="118">
                  <c:v>42248.0</c:v>
                </c:pt>
                <c:pt idx="119">
                  <c:v>42249.0</c:v>
                </c:pt>
                <c:pt idx="120">
                  <c:v>42250.0</c:v>
                </c:pt>
                <c:pt idx="121">
                  <c:v>42251.0</c:v>
                </c:pt>
                <c:pt idx="122">
                  <c:v>42255.0</c:v>
                </c:pt>
                <c:pt idx="123">
                  <c:v>42256.0</c:v>
                </c:pt>
                <c:pt idx="124">
                  <c:v>42257.0</c:v>
                </c:pt>
                <c:pt idx="125">
                  <c:v>42258.0</c:v>
                </c:pt>
                <c:pt idx="126">
                  <c:v>42261.0</c:v>
                </c:pt>
                <c:pt idx="127">
                  <c:v>42262.0</c:v>
                </c:pt>
                <c:pt idx="128">
                  <c:v>42263.0</c:v>
                </c:pt>
                <c:pt idx="129">
                  <c:v>42264.0</c:v>
                </c:pt>
                <c:pt idx="130">
                  <c:v>42265.0</c:v>
                </c:pt>
                <c:pt idx="131">
                  <c:v>42268.0</c:v>
                </c:pt>
                <c:pt idx="132">
                  <c:v>42269.0</c:v>
                </c:pt>
                <c:pt idx="133">
                  <c:v>42270.0</c:v>
                </c:pt>
                <c:pt idx="134">
                  <c:v>42271.0</c:v>
                </c:pt>
                <c:pt idx="135">
                  <c:v>42272.0</c:v>
                </c:pt>
                <c:pt idx="136">
                  <c:v>42275.0</c:v>
                </c:pt>
                <c:pt idx="137">
                  <c:v>42276.0</c:v>
                </c:pt>
                <c:pt idx="138">
                  <c:v>42277.0</c:v>
                </c:pt>
                <c:pt idx="139">
                  <c:v>42278.0</c:v>
                </c:pt>
                <c:pt idx="140">
                  <c:v>42279.0</c:v>
                </c:pt>
                <c:pt idx="141">
                  <c:v>42282.0</c:v>
                </c:pt>
                <c:pt idx="142">
                  <c:v>42283.0</c:v>
                </c:pt>
                <c:pt idx="143">
                  <c:v>42284.0</c:v>
                </c:pt>
                <c:pt idx="144">
                  <c:v>42285.0</c:v>
                </c:pt>
                <c:pt idx="145">
                  <c:v>42286.0</c:v>
                </c:pt>
                <c:pt idx="146">
                  <c:v>42289.0</c:v>
                </c:pt>
                <c:pt idx="147">
                  <c:v>42290.0</c:v>
                </c:pt>
                <c:pt idx="148">
                  <c:v>42291.0</c:v>
                </c:pt>
                <c:pt idx="149">
                  <c:v>42292.0</c:v>
                </c:pt>
                <c:pt idx="150">
                  <c:v>42293.0</c:v>
                </c:pt>
                <c:pt idx="151">
                  <c:v>42296.0</c:v>
                </c:pt>
                <c:pt idx="152">
                  <c:v>42297.0</c:v>
                </c:pt>
                <c:pt idx="153">
                  <c:v>42298.0</c:v>
                </c:pt>
                <c:pt idx="154">
                  <c:v>42299.0</c:v>
                </c:pt>
                <c:pt idx="155">
                  <c:v>42300.0</c:v>
                </c:pt>
                <c:pt idx="156">
                  <c:v>42303.0</c:v>
                </c:pt>
                <c:pt idx="157">
                  <c:v>42304.0</c:v>
                </c:pt>
                <c:pt idx="158">
                  <c:v>42305.0</c:v>
                </c:pt>
                <c:pt idx="159">
                  <c:v>42306.0</c:v>
                </c:pt>
                <c:pt idx="160">
                  <c:v>42307.0</c:v>
                </c:pt>
                <c:pt idx="161">
                  <c:v>42310.0</c:v>
                </c:pt>
                <c:pt idx="162">
                  <c:v>42311.0</c:v>
                </c:pt>
                <c:pt idx="163">
                  <c:v>42312.0</c:v>
                </c:pt>
                <c:pt idx="164">
                  <c:v>42313.0</c:v>
                </c:pt>
                <c:pt idx="165">
                  <c:v>42314.0</c:v>
                </c:pt>
                <c:pt idx="166">
                  <c:v>42317.0</c:v>
                </c:pt>
                <c:pt idx="167">
                  <c:v>42318.0</c:v>
                </c:pt>
                <c:pt idx="168">
                  <c:v>42319.0</c:v>
                </c:pt>
                <c:pt idx="169">
                  <c:v>42320.0</c:v>
                </c:pt>
                <c:pt idx="170">
                  <c:v>42321.0</c:v>
                </c:pt>
                <c:pt idx="171">
                  <c:v>42324.0</c:v>
                </c:pt>
                <c:pt idx="172">
                  <c:v>42325.0</c:v>
                </c:pt>
                <c:pt idx="173">
                  <c:v>42326.0</c:v>
                </c:pt>
                <c:pt idx="174">
                  <c:v>42327.0</c:v>
                </c:pt>
                <c:pt idx="175">
                  <c:v>42328.0</c:v>
                </c:pt>
                <c:pt idx="176">
                  <c:v>42331.0</c:v>
                </c:pt>
                <c:pt idx="177">
                  <c:v>42332.0</c:v>
                </c:pt>
                <c:pt idx="178">
                  <c:v>42333.0</c:v>
                </c:pt>
                <c:pt idx="179">
                  <c:v>42335.0</c:v>
                </c:pt>
                <c:pt idx="180">
                  <c:v>42338.0</c:v>
                </c:pt>
                <c:pt idx="181">
                  <c:v>42339.0</c:v>
                </c:pt>
                <c:pt idx="182">
                  <c:v>42340.0</c:v>
                </c:pt>
                <c:pt idx="183">
                  <c:v>42341.0</c:v>
                </c:pt>
                <c:pt idx="184">
                  <c:v>42342.0</c:v>
                </c:pt>
                <c:pt idx="185">
                  <c:v>42345.0</c:v>
                </c:pt>
                <c:pt idx="186">
                  <c:v>42346.0</c:v>
                </c:pt>
                <c:pt idx="187">
                  <c:v>42347.0</c:v>
                </c:pt>
                <c:pt idx="188">
                  <c:v>42348.0</c:v>
                </c:pt>
                <c:pt idx="189">
                  <c:v>42349.0</c:v>
                </c:pt>
                <c:pt idx="190">
                  <c:v>42352.0</c:v>
                </c:pt>
                <c:pt idx="191">
                  <c:v>42353.0</c:v>
                </c:pt>
                <c:pt idx="192">
                  <c:v>42354.0</c:v>
                </c:pt>
                <c:pt idx="193">
                  <c:v>42355.0</c:v>
                </c:pt>
                <c:pt idx="194">
                  <c:v>42356.0</c:v>
                </c:pt>
                <c:pt idx="195">
                  <c:v>42359.0</c:v>
                </c:pt>
                <c:pt idx="196">
                  <c:v>42360.0</c:v>
                </c:pt>
                <c:pt idx="197">
                  <c:v>42361.0</c:v>
                </c:pt>
                <c:pt idx="198">
                  <c:v>42362.0</c:v>
                </c:pt>
                <c:pt idx="199">
                  <c:v>42366.0</c:v>
                </c:pt>
                <c:pt idx="200">
                  <c:v>42367.0</c:v>
                </c:pt>
                <c:pt idx="201">
                  <c:v>42368.0</c:v>
                </c:pt>
                <c:pt idx="202">
                  <c:v>42369.0</c:v>
                </c:pt>
                <c:pt idx="203">
                  <c:v>42373.0</c:v>
                </c:pt>
                <c:pt idx="204">
                  <c:v>42374.0</c:v>
                </c:pt>
                <c:pt idx="205">
                  <c:v>42375.0</c:v>
                </c:pt>
                <c:pt idx="206">
                  <c:v>42376.0</c:v>
                </c:pt>
                <c:pt idx="207">
                  <c:v>42377.0</c:v>
                </c:pt>
                <c:pt idx="208">
                  <c:v>42380.0</c:v>
                </c:pt>
                <c:pt idx="209">
                  <c:v>42381.0</c:v>
                </c:pt>
                <c:pt idx="210">
                  <c:v>42382.0</c:v>
                </c:pt>
                <c:pt idx="211">
                  <c:v>42383.0</c:v>
                </c:pt>
                <c:pt idx="212">
                  <c:v>42384.0</c:v>
                </c:pt>
                <c:pt idx="213">
                  <c:v>42388.0</c:v>
                </c:pt>
                <c:pt idx="214">
                  <c:v>42389.0</c:v>
                </c:pt>
                <c:pt idx="215">
                  <c:v>42390.0</c:v>
                </c:pt>
                <c:pt idx="216">
                  <c:v>42391.0</c:v>
                </c:pt>
                <c:pt idx="217">
                  <c:v>42394.0</c:v>
                </c:pt>
                <c:pt idx="218">
                  <c:v>42395.0</c:v>
                </c:pt>
                <c:pt idx="219">
                  <c:v>42396.0</c:v>
                </c:pt>
                <c:pt idx="220">
                  <c:v>42397.0</c:v>
                </c:pt>
                <c:pt idx="221">
                  <c:v>42398.0</c:v>
                </c:pt>
                <c:pt idx="222">
                  <c:v>42401.0</c:v>
                </c:pt>
                <c:pt idx="223">
                  <c:v>42402.0</c:v>
                </c:pt>
                <c:pt idx="224">
                  <c:v>42403.0</c:v>
                </c:pt>
                <c:pt idx="225">
                  <c:v>42404.0</c:v>
                </c:pt>
                <c:pt idx="226">
                  <c:v>42405.0</c:v>
                </c:pt>
                <c:pt idx="227">
                  <c:v>42408.0</c:v>
                </c:pt>
                <c:pt idx="228">
                  <c:v>42409.0</c:v>
                </c:pt>
                <c:pt idx="229">
                  <c:v>42410.0</c:v>
                </c:pt>
                <c:pt idx="230">
                  <c:v>42411.0</c:v>
                </c:pt>
                <c:pt idx="231">
                  <c:v>42412.0</c:v>
                </c:pt>
                <c:pt idx="232">
                  <c:v>42416.0</c:v>
                </c:pt>
                <c:pt idx="233">
                  <c:v>42417.0</c:v>
                </c:pt>
                <c:pt idx="234">
                  <c:v>42418.0</c:v>
                </c:pt>
                <c:pt idx="235">
                  <c:v>42419.0</c:v>
                </c:pt>
                <c:pt idx="236">
                  <c:v>42422.0</c:v>
                </c:pt>
                <c:pt idx="237">
                  <c:v>42423.0</c:v>
                </c:pt>
                <c:pt idx="238">
                  <c:v>42424.0</c:v>
                </c:pt>
                <c:pt idx="239">
                  <c:v>42425.0</c:v>
                </c:pt>
                <c:pt idx="240">
                  <c:v>42426.0</c:v>
                </c:pt>
                <c:pt idx="241">
                  <c:v>42429.0</c:v>
                </c:pt>
                <c:pt idx="242">
                  <c:v>42430.0</c:v>
                </c:pt>
                <c:pt idx="243">
                  <c:v>42431.0</c:v>
                </c:pt>
                <c:pt idx="244">
                  <c:v>42432.0</c:v>
                </c:pt>
                <c:pt idx="245">
                  <c:v>42433.0</c:v>
                </c:pt>
                <c:pt idx="246">
                  <c:v>42436.0</c:v>
                </c:pt>
                <c:pt idx="247">
                  <c:v>42437.0</c:v>
                </c:pt>
                <c:pt idx="248">
                  <c:v>42438.0</c:v>
                </c:pt>
                <c:pt idx="249">
                  <c:v>42439.0</c:v>
                </c:pt>
                <c:pt idx="250">
                  <c:v>42440.0</c:v>
                </c:pt>
                <c:pt idx="251">
                  <c:v>42443.0</c:v>
                </c:pt>
                <c:pt idx="252">
                  <c:v>42446.0</c:v>
                </c:pt>
              </c:numCache>
            </c:numRef>
          </c:cat>
          <c:val>
            <c:numRef>
              <c:f>Sheet1!$F$1056:$F$1308</c:f>
              <c:numCache>
                <c:formatCode>0.00%</c:formatCode>
                <c:ptCount val="253"/>
                <c:pt idx="0">
                  <c:v>0.0</c:v>
                </c:pt>
                <c:pt idx="1">
                  <c:v>0.0</c:v>
                </c:pt>
                <c:pt idx="2">
                  <c:v>0.0286</c:v>
                </c:pt>
                <c:pt idx="3">
                  <c:v>0.0165999999999999</c:v>
                </c:pt>
                <c:pt idx="4">
                  <c:v>0.0178</c:v>
                </c:pt>
                <c:pt idx="5">
                  <c:v>0.0171999999999999</c:v>
                </c:pt>
                <c:pt idx="6">
                  <c:v>0.0169999999999999</c:v>
                </c:pt>
                <c:pt idx="7">
                  <c:v>0.0164</c:v>
                </c:pt>
                <c:pt idx="8">
                  <c:v>0.0123</c:v>
                </c:pt>
                <c:pt idx="9">
                  <c:v>0.0125</c:v>
                </c:pt>
                <c:pt idx="10">
                  <c:v>0.0368999999999999</c:v>
                </c:pt>
                <c:pt idx="11">
                  <c:v>0.0345</c:v>
                </c:pt>
                <c:pt idx="12">
                  <c:v>0.0338999999999998</c:v>
                </c:pt>
                <c:pt idx="13">
                  <c:v>0.0356999999999998</c:v>
                </c:pt>
                <c:pt idx="14">
                  <c:v>0.0486</c:v>
                </c:pt>
                <c:pt idx="15">
                  <c:v>0.0543</c:v>
                </c:pt>
                <c:pt idx="16">
                  <c:v>0.0721999999999998</c:v>
                </c:pt>
                <c:pt idx="17">
                  <c:v>0.0698999999999998</c:v>
                </c:pt>
                <c:pt idx="18">
                  <c:v>0.0777999999999999</c:v>
                </c:pt>
                <c:pt idx="19">
                  <c:v>0.0933999999999999</c:v>
                </c:pt>
                <c:pt idx="20">
                  <c:v>0.0817999999999999</c:v>
                </c:pt>
                <c:pt idx="21">
                  <c:v>0.1144</c:v>
                </c:pt>
                <c:pt idx="22">
                  <c:v>0.1215</c:v>
                </c:pt>
                <c:pt idx="23">
                  <c:v>0.0637999999999998</c:v>
                </c:pt>
                <c:pt idx="24">
                  <c:v>0.1071</c:v>
                </c:pt>
                <c:pt idx="25">
                  <c:v>0.1246</c:v>
                </c:pt>
                <c:pt idx="26">
                  <c:v>0.1273</c:v>
                </c:pt>
                <c:pt idx="27">
                  <c:v>0.1228</c:v>
                </c:pt>
                <c:pt idx="28">
                  <c:v>0.1145</c:v>
                </c:pt>
                <c:pt idx="29">
                  <c:v>0.1423</c:v>
                </c:pt>
                <c:pt idx="30">
                  <c:v>0.139</c:v>
                </c:pt>
                <c:pt idx="31">
                  <c:v>0.1589</c:v>
                </c:pt>
                <c:pt idx="32">
                  <c:v>0.1007</c:v>
                </c:pt>
                <c:pt idx="33">
                  <c:v>0.1216</c:v>
                </c:pt>
                <c:pt idx="34">
                  <c:v>0.1235</c:v>
                </c:pt>
                <c:pt idx="35">
                  <c:v>0.1213</c:v>
                </c:pt>
                <c:pt idx="36">
                  <c:v>0.1053</c:v>
                </c:pt>
                <c:pt idx="37">
                  <c:v>0.1068</c:v>
                </c:pt>
                <c:pt idx="38">
                  <c:v>0.1068</c:v>
                </c:pt>
                <c:pt idx="39">
                  <c:v>0.1443</c:v>
                </c:pt>
                <c:pt idx="40">
                  <c:v>0.1498</c:v>
                </c:pt>
                <c:pt idx="41">
                  <c:v>0.1457</c:v>
                </c:pt>
                <c:pt idx="42">
                  <c:v>0.1346</c:v>
                </c:pt>
                <c:pt idx="43">
                  <c:v>0.1336</c:v>
                </c:pt>
                <c:pt idx="44">
                  <c:v>0.146</c:v>
                </c:pt>
                <c:pt idx="45">
                  <c:v>0.1532</c:v>
                </c:pt>
                <c:pt idx="46">
                  <c:v>0.1512</c:v>
                </c:pt>
                <c:pt idx="47">
                  <c:v>0.1463</c:v>
                </c:pt>
                <c:pt idx="48">
                  <c:v>0.1539</c:v>
                </c:pt>
                <c:pt idx="49">
                  <c:v>0.1578</c:v>
                </c:pt>
                <c:pt idx="50">
                  <c:v>0.1566</c:v>
                </c:pt>
                <c:pt idx="51">
                  <c:v>0.1547</c:v>
                </c:pt>
                <c:pt idx="52">
                  <c:v>0.1522</c:v>
                </c:pt>
                <c:pt idx="53">
                  <c:v>0.157</c:v>
                </c:pt>
                <c:pt idx="54">
                  <c:v>0.1459</c:v>
                </c:pt>
                <c:pt idx="55">
                  <c:v>0.152</c:v>
                </c:pt>
                <c:pt idx="56">
                  <c:v>0.1407</c:v>
                </c:pt>
                <c:pt idx="57">
                  <c:v>0.165</c:v>
                </c:pt>
                <c:pt idx="58">
                  <c:v>0.1556</c:v>
                </c:pt>
                <c:pt idx="59">
                  <c:v>0.1595</c:v>
                </c:pt>
                <c:pt idx="60">
                  <c:v>0.1787</c:v>
                </c:pt>
                <c:pt idx="61">
                  <c:v>0.1757</c:v>
                </c:pt>
                <c:pt idx="62">
                  <c:v>0.176</c:v>
                </c:pt>
                <c:pt idx="63">
                  <c:v>0.1767</c:v>
                </c:pt>
                <c:pt idx="64">
                  <c:v>0.1795</c:v>
                </c:pt>
                <c:pt idx="65">
                  <c:v>0.1881</c:v>
                </c:pt>
                <c:pt idx="66">
                  <c:v>0.1879</c:v>
                </c:pt>
                <c:pt idx="67">
                  <c:v>0.1882</c:v>
                </c:pt>
                <c:pt idx="68">
                  <c:v>0.189</c:v>
                </c:pt>
                <c:pt idx="69">
                  <c:v>0.189</c:v>
                </c:pt>
                <c:pt idx="70">
                  <c:v>0.189</c:v>
                </c:pt>
                <c:pt idx="71">
                  <c:v>0.189</c:v>
                </c:pt>
                <c:pt idx="72">
                  <c:v>0.189</c:v>
                </c:pt>
                <c:pt idx="73">
                  <c:v>0.189</c:v>
                </c:pt>
                <c:pt idx="74">
                  <c:v>0.189</c:v>
                </c:pt>
                <c:pt idx="75">
                  <c:v>0.189</c:v>
                </c:pt>
                <c:pt idx="76">
                  <c:v>0.189</c:v>
                </c:pt>
                <c:pt idx="77">
                  <c:v>0.189</c:v>
                </c:pt>
                <c:pt idx="78">
                  <c:v>0.189</c:v>
                </c:pt>
                <c:pt idx="79">
                  <c:v>0.189</c:v>
                </c:pt>
                <c:pt idx="80">
                  <c:v>0.1785</c:v>
                </c:pt>
                <c:pt idx="81">
                  <c:v>0.2007</c:v>
                </c:pt>
                <c:pt idx="82">
                  <c:v>0.2215</c:v>
                </c:pt>
                <c:pt idx="83">
                  <c:v>0.2239</c:v>
                </c:pt>
                <c:pt idx="84">
                  <c:v>0.2272</c:v>
                </c:pt>
                <c:pt idx="85">
                  <c:v>0.2323</c:v>
                </c:pt>
                <c:pt idx="86">
                  <c:v>0.2369</c:v>
                </c:pt>
                <c:pt idx="87">
                  <c:v>0.2349</c:v>
                </c:pt>
                <c:pt idx="88">
                  <c:v>0.2299</c:v>
                </c:pt>
                <c:pt idx="89">
                  <c:v>0.2376</c:v>
                </c:pt>
                <c:pt idx="90">
                  <c:v>0.2362</c:v>
                </c:pt>
                <c:pt idx="91">
                  <c:v>0.236</c:v>
                </c:pt>
                <c:pt idx="92">
                  <c:v>0.2395</c:v>
                </c:pt>
                <c:pt idx="93">
                  <c:v>0.2438</c:v>
                </c:pt>
                <c:pt idx="94">
                  <c:v>0.2393</c:v>
                </c:pt>
                <c:pt idx="95">
                  <c:v>0.2405</c:v>
                </c:pt>
                <c:pt idx="96">
                  <c:v>0.2436</c:v>
                </c:pt>
                <c:pt idx="97">
                  <c:v>0.2532</c:v>
                </c:pt>
                <c:pt idx="98">
                  <c:v>0.2549</c:v>
                </c:pt>
                <c:pt idx="99">
                  <c:v>0.2634</c:v>
                </c:pt>
                <c:pt idx="100">
                  <c:v>0.2653</c:v>
                </c:pt>
                <c:pt idx="101">
                  <c:v>0.2629</c:v>
                </c:pt>
                <c:pt idx="102">
                  <c:v>0.2691</c:v>
                </c:pt>
                <c:pt idx="103">
                  <c:v>0.2553</c:v>
                </c:pt>
                <c:pt idx="104">
                  <c:v>0.2645</c:v>
                </c:pt>
                <c:pt idx="105">
                  <c:v>0.2861</c:v>
                </c:pt>
                <c:pt idx="106">
                  <c:v>0.2885</c:v>
                </c:pt>
                <c:pt idx="107">
                  <c:v>0.2935</c:v>
                </c:pt>
                <c:pt idx="108">
                  <c:v>0.3056</c:v>
                </c:pt>
                <c:pt idx="109">
                  <c:v>0.3021</c:v>
                </c:pt>
                <c:pt idx="110">
                  <c:v>0.2991</c:v>
                </c:pt>
                <c:pt idx="111">
                  <c:v>0.2742</c:v>
                </c:pt>
                <c:pt idx="112">
                  <c:v>0.2484</c:v>
                </c:pt>
                <c:pt idx="113">
                  <c:v>0.2589</c:v>
                </c:pt>
                <c:pt idx="114">
                  <c:v>0.2466</c:v>
                </c:pt>
                <c:pt idx="115">
                  <c:v>0.2142</c:v>
                </c:pt>
                <c:pt idx="116">
                  <c:v>0.2338</c:v>
                </c:pt>
                <c:pt idx="117">
                  <c:v>0.2442</c:v>
                </c:pt>
                <c:pt idx="118">
                  <c:v>0.2384</c:v>
                </c:pt>
                <c:pt idx="119">
                  <c:v>0.2621</c:v>
                </c:pt>
                <c:pt idx="120">
                  <c:v>0.2725</c:v>
                </c:pt>
                <c:pt idx="121">
                  <c:v>0.2729</c:v>
                </c:pt>
                <c:pt idx="122">
                  <c:v>0.2734</c:v>
                </c:pt>
                <c:pt idx="123">
                  <c:v>0.2768</c:v>
                </c:pt>
                <c:pt idx="124">
                  <c:v>0.2826</c:v>
                </c:pt>
                <c:pt idx="125">
                  <c:v>0.2835</c:v>
                </c:pt>
                <c:pt idx="126">
                  <c:v>0.2835</c:v>
                </c:pt>
                <c:pt idx="127">
                  <c:v>0.2835</c:v>
                </c:pt>
                <c:pt idx="128">
                  <c:v>0.2835</c:v>
                </c:pt>
                <c:pt idx="129">
                  <c:v>0.2835</c:v>
                </c:pt>
                <c:pt idx="130">
                  <c:v>0.2842</c:v>
                </c:pt>
                <c:pt idx="131">
                  <c:v>0.2933</c:v>
                </c:pt>
                <c:pt idx="132">
                  <c:v>0.3027</c:v>
                </c:pt>
                <c:pt idx="133">
                  <c:v>0.3035</c:v>
                </c:pt>
                <c:pt idx="134">
                  <c:v>0.3335</c:v>
                </c:pt>
                <c:pt idx="135">
                  <c:v>0.3561</c:v>
                </c:pt>
                <c:pt idx="136">
                  <c:v>0.3568</c:v>
                </c:pt>
                <c:pt idx="137">
                  <c:v>0.3697</c:v>
                </c:pt>
                <c:pt idx="138">
                  <c:v>0.3641</c:v>
                </c:pt>
                <c:pt idx="139">
                  <c:v>0.3621</c:v>
                </c:pt>
                <c:pt idx="140">
                  <c:v>0.3586</c:v>
                </c:pt>
                <c:pt idx="141">
                  <c:v>0.3122</c:v>
                </c:pt>
                <c:pt idx="142">
                  <c:v>0.3015</c:v>
                </c:pt>
                <c:pt idx="143">
                  <c:v>0.2932</c:v>
                </c:pt>
                <c:pt idx="144">
                  <c:v>0.2954</c:v>
                </c:pt>
                <c:pt idx="145">
                  <c:v>0.2949</c:v>
                </c:pt>
                <c:pt idx="146">
                  <c:v>0.2942</c:v>
                </c:pt>
                <c:pt idx="147">
                  <c:v>0.2987</c:v>
                </c:pt>
                <c:pt idx="148">
                  <c:v>0.2971</c:v>
                </c:pt>
                <c:pt idx="149">
                  <c:v>0.2821</c:v>
                </c:pt>
                <c:pt idx="150">
                  <c:v>0.28</c:v>
                </c:pt>
                <c:pt idx="151">
                  <c:v>0.286</c:v>
                </c:pt>
                <c:pt idx="152">
                  <c:v>0.2927</c:v>
                </c:pt>
                <c:pt idx="153">
                  <c:v>0.2895</c:v>
                </c:pt>
                <c:pt idx="154">
                  <c:v>0.2915</c:v>
                </c:pt>
                <c:pt idx="155">
                  <c:v>0.2927</c:v>
                </c:pt>
                <c:pt idx="156">
                  <c:v>0.2897</c:v>
                </c:pt>
                <c:pt idx="157">
                  <c:v>0.2907</c:v>
                </c:pt>
                <c:pt idx="158">
                  <c:v>0.2902</c:v>
                </c:pt>
                <c:pt idx="159">
                  <c:v>0.2948</c:v>
                </c:pt>
                <c:pt idx="160">
                  <c:v>0.3022</c:v>
                </c:pt>
                <c:pt idx="161">
                  <c:v>0.2938</c:v>
                </c:pt>
                <c:pt idx="162">
                  <c:v>0.3103</c:v>
                </c:pt>
                <c:pt idx="163">
                  <c:v>0.3107</c:v>
                </c:pt>
                <c:pt idx="164">
                  <c:v>0.313</c:v>
                </c:pt>
                <c:pt idx="165">
                  <c:v>0.3272</c:v>
                </c:pt>
                <c:pt idx="166">
                  <c:v>0.3323</c:v>
                </c:pt>
                <c:pt idx="167">
                  <c:v>0.3254</c:v>
                </c:pt>
                <c:pt idx="168">
                  <c:v>0.3332</c:v>
                </c:pt>
                <c:pt idx="169">
                  <c:v>0.3366</c:v>
                </c:pt>
                <c:pt idx="170">
                  <c:v>0.3452</c:v>
                </c:pt>
                <c:pt idx="171">
                  <c:v>0.3442</c:v>
                </c:pt>
                <c:pt idx="172">
                  <c:v>0.3364</c:v>
                </c:pt>
                <c:pt idx="173">
                  <c:v>0.3543</c:v>
                </c:pt>
                <c:pt idx="174">
                  <c:v>0.3392</c:v>
                </c:pt>
                <c:pt idx="175">
                  <c:v>0.3461</c:v>
                </c:pt>
                <c:pt idx="176">
                  <c:v>0.3513</c:v>
                </c:pt>
                <c:pt idx="177">
                  <c:v>0.3471</c:v>
                </c:pt>
                <c:pt idx="178">
                  <c:v>0.3507</c:v>
                </c:pt>
                <c:pt idx="179">
                  <c:v>0.3546</c:v>
                </c:pt>
                <c:pt idx="180">
                  <c:v>0.36</c:v>
                </c:pt>
                <c:pt idx="181">
                  <c:v>0.3528</c:v>
                </c:pt>
                <c:pt idx="182">
                  <c:v>0.3517</c:v>
                </c:pt>
                <c:pt idx="183">
                  <c:v>0.3306</c:v>
                </c:pt>
                <c:pt idx="184">
                  <c:v>0.3879</c:v>
                </c:pt>
                <c:pt idx="185">
                  <c:v>0.3851</c:v>
                </c:pt>
                <c:pt idx="186">
                  <c:v>0.3708</c:v>
                </c:pt>
                <c:pt idx="187">
                  <c:v>0.3229</c:v>
                </c:pt>
                <c:pt idx="188">
                  <c:v>0.3393</c:v>
                </c:pt>
                <c:pt idx="189">
                  <c:v>0.3043</c:v>
                </c:pt>
                <c:pt idx="190">
                  <c:v>0.3101</c:v>
                </c:pt>
                <c:pt idx="191">
                  <c:v>0.326</c:v>
                </c:pt>
                <c:pt idx="192">
                  <c:v>0.3332</c:v>
                </c:pt>
                <c:pt idx="193">
                  <c:v>0.324</c:v>
                </c:pt>
                <c:pt idx="194">
                  <c:v>0.3111</c:v>
                </c:pt>
                <c:pt idx="195">
                  <c:v>0.3106</c:v>
                </c:pt>
                <c:pt idx="196">
                  <c:v>0.3106</c:v>
                </c:pt>
                <c:pt idx="197">
                  <c:v>0.3106</c:v>
                </c:pt>
                <c:pt idx="198">
                  <c:v>0.3106</c:v>
                </c:pt>
                <c:pt idx="199">
                  <c:v>0.3106</c:v>
                </c:pt>
                <c:pt idx="200">
                  <c:v>0.3106</c:v>
                </c:pt>
                <c:pt idx="201">
                  <c:v>0.3106</c:v>
                </c:pt>
                <c:pt idx="202">
                  <c:v>0.3106</c:v>
                </c:pt>
                <c:pt idx="203">
                  <c:v>0.3216</c:v>
                </c:pt>
                <c:pt idx="204">
                  <c:v>0.3283</c:v>
                </c:pt>
                <c:pt idx="205">
                  <c:v>0.3285</c:v>
                </c:pt>
                <c:pt idx="206">
                  <c:v>0.2962</c:v>
                </c:pt>
                <c:pt idx="207">
                  <c:v>0.2929</c:v>
                </c:pt>
                <c:pt idx="208">
                  <c:v>0.2993</c:v>
                </c:pt>
                <c:pt idx="209">
                  <c:v>0.2875</c:v>
                </c:pt>
                <c:pt idx="210">
                  <c:v>0.2867</c:v>
                </c:pt>
                <c:pt idx="211">
                  <c:v>0.3048</c:v>
                </c:pt>
                <c:pt idx="212">
                  <c:v>0.3282</c:v>
                </c:pt>
                <c:pt idx="213">
                  <c:v>0.3208</c:v>
                </c:pt>
                <c:pt idx="214">
                  <c:v>0.3106</c:v>
                </c:pt>
                <c:pt idx="215">
                  <c:v>0.3223</c:v>
                </c:pt>
                <c:pt idx="216">
                  <c:v>0.2932</c:v>
                </c:pt>
                <c:pt idx="217">
                  <c:v>0.3304</c:v>
                </c:pt>
                <c:pt idx="218">
                  <c:v>0.3007</c:v>
                </c:pt>
                <c:pt idx="219">
                  <c:v>0.334</c:v>
                </c:pt>
                <c:pt idx="220">
                  <c:v>0.332</c:v>
                </c:pt>
                <c:pt idx="221">
                  <c:v>0.3229</c:v>
                </c:pt>
                <c:pt idx="222">
                  <c:v>0.3136</c:v>
                </c:pt>
                <c:pt idx="223">
                  <c:v>0.3057</c:v>
                </c:pt>
                <c:pt idx="224">
                  <c:v>0.3126</c:v>
                </c:pt>
                <c:pt idx="225">
                  <c:v>0.3186</c:v>
                </c:pt>
                <c:pt idx="226">
                  <c:v>0.3165</c:v>
                </c:pt>
                <c:pt idx="227">
                  <c:v>0.3194</c:v>
                </c:pt>
                <c:pt idx="228">
                  <c:v>0.3211</c:v>
                </c:pt>
                <c:pt idx="229">
                  <c:v>0.3268</c:v>
                </c:pt>
                <c:pt idx="230">
                  <c:v>0.3142</c:v>
                </c:pt>
                <c:pt idx="231">
                  <c:v>0.3811</c:v>
                </c:pt>
                <c:pt idx="232">
                  <c:v>0.3625</c:v>
                </c:pt>
                <c:pt idx="233">
                  <c:v>0.3415</c:v>
                </c:pt>
                <c:pt idx="234">
                  <c:v>0.3504</c:v>
                </c:pt>
                <c:pt idx="235">
                  <c:v>0.3633</c:v>
                </c:pt>
                <c:pt idx="236">
                  <c:v>0.3322</c:v>
                </c:pt>
                <c:pt idx="237">
                  <c:v>0.3491</c:v>
                </c:pt>
                <c:pt idx="238">
                  <c:v>0.3581</c:v>
                </c:pt>
                <c:pt idx="239">
                  <c:v>0.3633</c:v>
                </c:pt>
                <c:pt idx="240">
                  <c:v>0.3616</c:v>
                </c:pt>
                <c:pt idx="241">
                  <c:v>0.3679</c:v>
                </c:pt>
                <c:pt idx="242">
                  <c:v>0.3416</c:v>
                </c:pt>
                <c:pt idx="243">
                  <c:v>0.3491</c:v>
                </c:pt>
                <c:pt idx="244">
                  <c:v>0.3397</c:v>
                </c:pt>
                <c:pt idx="245">
                  <c:v>0.3307</c:v>
                </c:pt>
                <c:pt idx="246">
                  <c:v>0.3338</c:v>
                </c:pt>
                <c:pt idx="247">
                  <c:v>0.347</c:v>
                </c:pt>
                <c:pt idx="248">
                  <c:v>0.3405</c:v>
                </c:pt>
                <c:pt idx="249">
                  <c:v>0.3521</c:v>
                </c:pt>
                <c:pt idx="250">
                  <c:v>0.3327</c:v>
                </c:pt>
                <c:pt idx="251">
                  <c:v>0.341</c:v>
                </c:pt>
                <c:pt idx="25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024904"/>
        <c:axId val="2070027912"/>
      </c:areaChart>
      <c:dateAx>
        <c:axId val="207002490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2070027912"/>
        <c:crosses val="autoZero"/>
        <c:auto val="1"/>
        <c:lblOffset val="100"/>
        <c:baseTimeUnit val="days"/>
      </c:dateAx>
      <c:valAx>
        <c:axId val="207002791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70024904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Sheet1!$A$10:$A$1308</c:f>
              <c:numCache>
                <c:formatCode>m/d/yy</c:formatCode>
                <c:ptCount val="1299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  <c:pt idx="603">
                  <c:v>41436.0</c:v>
                </c:pt>
                <c:pt idx="604">
                  <c:v>41437.0</c:v>
                </c:pt>
                <c:pt idx="605">
                  <c:v>41438.0</c:v>
                </c:pt>
                <c:pt idx="606">
                  <c:v>41439.0</c:v>
                </c:pt>
                <c:pt idx="607">
                  <c:v>41442.0</c:v>
                </c:pt>
                <c:pt idx="608">
                  <c:v>41443.0</c:v>
                </c:pt>
                <c:pt idx="609">
                  <c:v>41444.0</c:v>
                </c:pt>
                <c:pt idx="610">
                  <c:v>41445.0</c:v>
                </c:pt>
                <c:pt idx="611">
                  <c:v>41446.0</c:v>
                </c:pt>
                <c:pt idx="612">
                  <c:v>41449.0</c:v>
                </c:pt>
                <c:pt idx="613">
                  <c:v>41450.0</c:v>
                </c:pt>
                <c:pt idx="614">
                  <c:v>41451.0</c:v>
                </c:pt>
                <c:pt idx="615">
                  <c:v>41452.0</c:v>
                </c:pt>
                <c:pt idx="616">
                  <c:v>41453.0</c:v>
                </c:pt>
                <c:pt idx="617">
                  <c:v>41456.0</c:v>
                </c:pt>
                <c:pt idx="618">
                  <c:v>41457.0</c:v>
                </c:pt>
                <c:pt idx="619">
                  <c:v>41458.0</c:v>
                </c:pt>
                <c:pt idx="620">
                  <c:v>41460.0</c:v>
                </c:pt>
                <c:pt idx="621">
                  <c:v>41463.0</c:v>
                </c:pt>
                <c:pt idx="622">
                  <c:v>41464.0</c:v>
                </c:pt>
                <c:pt idx="623">
                  <c:v>41465.0</c:v>
                </c:pt>
                <c:pt idx="624">
                  <c:v>41466.0</c:v>
                </c:pt>
                <c:pt idx="625">
                  <c:v>41467.0</c:v>
                </c:pt>
                <c:pt idx="626">
                  <c:v>41470.0</c:v>
                </c:pt>
                <c:pt idx="627">
                  <c:v>41471.0</c:v>
                </c:pt>
                <c:pt idx="628">
                  <c:v>41472.0</c:v>
                </c:pt>
                <c:pt idx="629">
                  <c:v>41473.0</c:v>
                </c:pt>
                <c:pt idx="630">
                  <c:v>41474.0</c:v>
                </c:pt>
                <c:pt idx="631">
                  <c:v>41477.0</c:v>
                </c:pt>
                <c:pt idx="632">
                  <c:v>41478.0</c:v>
                </c:pt>
                <c:pt idx="633">
                  <c:v>41479.0</c:v>
                </c:pt>
                <c:pt idx="634">
                  <c:v>41480.0</c:v>
                </c:pt>
                <c:pt idx="635">
                  <c:v>41481.0</c:v>
                </c:pt>
                <c:pt idx="636">
                  <c:v>41484.0</c:v>
                </c:pt>
                <c:pt idx="637">
                  <c:v>41485.0</c:v>
                </c:pt>
                <c:pt idx="638">
                  <c:v>41486.0</c:v>
                </c:pt>
                <c:pt idx="639">
                  <c:v>41487.0</c:v>
                </c:pt>
                <c:pt idx="640">
                  <c:v>41488.0</c:v>
                </c:pt>
                <c:pt idx="641">
                  <c:v>41491.0</c:v>
                </c:pt>
                <c:pt idx="642">
                  <c:v>41492.0</c:v>
                </c:pt>
                <c:pt idx="643">
                  <c:v>41493.0</c:v>
                </c:pt>
                <c:pt idx="644">
                  <c:v>41494.0</c:v>
                </c:pt>
                <c:pt idx="645">
                  <c:v>41495.0</c:v>
                </c:pt>
                <c:pt idx="646">
                  <c:v>41498.0</c:v>
                </c:pt>
                <c:pt idx="647">
                  <c:v>41499.0</c:v>
                </c:pt>
                <c:pt idx="648">
                  <c:v>41500.0</c:v>
                </c:pt>
                <c:pt idx="649">
                  <c:v>41501.0</c:v>
                </c:pt>
                <c:pt idx="650">
                  <c:v>41502.0</c:v>
                </c:pt>
                <c:pt idx="651">
                  <c:v>41505.0</c:v>
                </c:pt>
                <c:pt idx="652">
                  <c:v>41506.0</c:v>
                </c:pt>
                <c:pt idx="653">
                  <c:v>41507.0</c:v>
                </c:pt>
                <c:pt idx="654">
                  <c:v>41508.0</c:v>
                </c:pt>
                <c:pt idx="655">
                  <c:v>41509.0</c:v>
                </c:pt>
                <c:pt idx="656">
                  <c:v>41512.0</c:v>
                </c:pt>
                <c:pt idx="657">
                  <c:v>41513.0</c:v>
                </c:pt>
                <c:pt idx="658">
                  <c:v>41514.0</c:v>
                </c:pt>
                <c:pt idx="659">
                  <c:v>41515.0</c:v>
                </c:pt>
                <c:pt idx="660">
                  <c:v>41516.0</c:v>
                </c:pt>
                <c:pt idx="661">
                  <c:v>41520.0</c:v>
                </c:pt>
                <c:pt idx="662">
                  <c:v>41521.0</c:v>
                </c:pt>
                <c:pt idx="663">
                  <c:v>41522.0</c:v>
                </c:pt>
                <c:pt idx="664">
                  <c:v>41523.0</c:v>
                </c:pt>
                <c:pt idx="665">
                  <c:v>41526.0</c:v>
                </c:pt>
                <c:pt idx="666">
                  <c:v>41527.0</c:v>
                </c:pt>
                <c:pt idx="667">
                  <c:v>41528.0</c:v>
                </c:pt>
                <c:pt idx="668">
                  <c:v>41529.0</c:v>
                </c:pt>
                <c:pt idx="669">
                  <c:v>41530.0</c:v>
                </c:pt>
                <c:pt idx="670">
                  <c:v>41533.0</c:v>
                </c:pt>
                <c:pt idx="671">
                  <c:v>41534.0</c:v>
                </c:pt>
                <c:pt idx="672">
                  <c:v>41535.0</c:v>
                </c:pt>
                <c:pt idx="673">
                  <c:v>41536.0</c:v>
                </c:pt>
                <c:pt idx="674">
                  <c:v>41537.0</c:v>
                </c:pt>
                <c:pt idx="675">
                  <c:v>41540.0</c:v>
                </c:pt>
                <c:pt idx="676">
                  <c:v>41541.0</c:v>
                </c:pt>
                <c:pt idx="677">
                  <c:v>41542.0</c:v>
                </c:pt>
                <c:pt idx="678">
                  <c:v>41543.0</c:v>
                </c:pt>
                <c:pt idx="679">
                  <c:v>41544.0</c:v>
                </c:pt>
                <c:pt idx="680">
                  <c:v>41547.0</c:v>
                </c:pt>
                <c:pt idx="681">
                  <c:v>41548.0</c:v>
                </c:pt>
                <c:pt idx="682">
                  <c:v>41549.0</c:v>
                </c:pt>
                <c:pt idx="683">
                  <c:v>41550.0</c:v>
                </c:pt>
                <c:pt idx="684">
                  <c:v>41551.0</c:v>
                </c:pt>
                <c:pt idx="685">
                  <c:v>41554.0</c:v>
                </c:pt>
                <c:pt idx="686">
                  <c:v>41555.0</c:v>
                </c:pt>
                <c:pt idx="687">
                  <c:v>41556.0</c:v>
                </c:pt>
                <c:pt idx="688">
                  <c:v>41557.0</c:v>
                </c:pt>
                <c:pt idx="689">
                  <c:v>41558.0</c:v>
                </c:pt>
                <c:pt idx="690">
                  <c:v>41561.0</c:v>
                </c:pt>
                <c:pt idx="691">
                  <c:v>41562.0</c:v>
                </c:pt>
                <c:pt idx="692">
                  <c:v>41563.0</c:v>
                </c:pt>
                <c:pt idx="693">
                  <c:v>41564.0</c:v>
                </c:pt>
                <c:pt idx="694">
                  <c:v>41565.0</c:v>
                </c:pt>
                <c:pt idx="695">
                  <c:v>41568.0</c:v>
                </c:pt>
                <c:pt idx="696">
                  <c:v>41569.0</c:v>
                </c:pt>
                <c:pt idx="697">
                  <c:v>41570.0</c:v>
                </c:pt>
                <c:pt idx="698">
                  <c:v>41571.0</c:v>
                </c:pt>
                <c:pt idx="699">
                  <c:v>41572.0</c:v>
                </c:pt>
                <c:pt idx="700">
                  <c:v>41575.0</c:v>
                </c:pt>
                <c:pt idx="701">
                  <c:v>41576.0</c:v>
                </c:pt>
                <c:pt idx="702">
                  <c:v>41577.0</c:v>
                </c:pt>
                <c:pt idx="703">
                  <c:v>41578.0</c:v>
                </c:pt>
                <c:pt idx="704">
                  <c:v>41579.0</c:v>
                </c:pt>
                <c:pt idx="705">
                  <c:v>41582.0</c:v>
                </c:pt>
                <c:pt idx="706">
                  <c:v>41583.0</c:v>
                </c:pt>
                <c:pt idx="707">
                  <c:v>41584.0</c:v>
                </c:pt>
                <c:pt idx="708">
                  <c:v>41585.0</c:v>
                </c:pt>
                <c:pt idx="709">
                  <c:v>41586.0</c:v>
                </c:pt>
                <c:pt idx="710">
                  <c:v>41589.0</c:v>
                </c:pt>
                <c:pt idx="711">
                  <c:v>41590.0</c:v>
                </c:pt>
                <c:pt idx="712">
                  <c:v>41591.0</c:v>
                </c:pt>
                <c:pt idx="713">
                  <c:v>41592.0</c:v>
                </c:pt>
                <c:pt idx="714">
                  <c:v>41593.0</c:v>
                </c:pt>
                <c:pt idx="715">
                  <c:v>41596.0</c:v>
                </c:pt>
                <c:pt idx="716">
                  <c:v>41597.0</c:v>
                </c:pt>
                <c:pt idx="717">
                  <c:v>41598.0</c:v>
                </c:pt>
                <c:pt idx="718">
                  <c:v>41599.0</c:v>
                </c:pt>
                <c:pt idx="719">
                  <c:v>41600.0</c:v>
                </c:pt>
                <c:pt idx="720">
                  <c:v>41603.0</c:v>
                </c:pt>
                <c:pt idx="721">
                  <c:v>41604.0</c:v>
                </c:pt>
                <c:pt idx="722">
                  <c:v>41605.0</c:v>
                </c:pt>
                <c:pt idx="723">
                  <c:v>41607.0</c:v>
                </c:pt>
                <c:pt idx="724">
                  <c:v>41610.0</c:v>
                </c:pt>
                <c:pt idx="725">
                  <c:v>41611.0</c:v>
                </c:pt>
                <c:pt idx="726">
                  <c:v>41612.0</c:v>
                </c:pt>
                <c:pt idx="727">
                  <c:v>41613.0</c:v>
                </c:pt>
                <c:pt idx="728">
                  <c:v>41614.0</c:v>
                </c:pt>
                <c:pt idx="729">
                  <c:v>41617.0</c:v>
                </c:pt>
                <c:pt idx="730">
                  <c:v>41618.0</c:v>
                </c:pt>
                <c:pt idx="731">
                  <c:v>41619.0</c:v>
                </c:pt>
                <c:pt idx="732">
                  <c:v>41620.0</c:v>
                </c:pt>
                <c:pt idx="733">
                  <c:v>41621.0</c:v>
                </c:pt>
                <c:pt idx="734">
                  <c:v>41624.0</c:v>
                </c:pt>
                <c:pt idx="735">
                  <c:v>41625.0</c:v>
                </c:pt>
                <c:pt idx="736">
                  <c:v>41626.0</c:v>
                </c:pt>
                <c:pt idx="737">
                  <c:v>41627.0</c:v>
                </c:pt>
                <c:pt idx="738">
                  <c:v>41628.0</c:v>
                </c:pt>
                <c:pt idx="739">
                  <c:v>41631.0</c:v>
                </c:pt>
                <c:pt idx="740">
                  <c:v>41632.0</c:v>
                </c:pt>
                <c:pt idx="741">
                  <c:v>41634.0</c:v>
                </c:pt>
                <c:pt idx="742">
                  <c:v>41635.0</c:v>
                </c:pt>
                <c:pt idx="743">
                  <c:v>41638.0</c:v>
                </c:pt>
                <c:pt idx="744">
                  <c:v>41639.0</c:v>
                </c:pt>
                <c:pt idx="745">
                  <c:v>41641.0</c:v>
                </c:pt>
                <c:pt idx="746">
                  <c:v>41642.0</c:v>
                </c:pt>
                <c:pt idx="747">
                  <c:v>41645.0</c:v>
                </c:pt>
                <c:pt idx="748">
                  <c:v>41646.0</c:v>
                </c:pt>
                <c:pt idx="749">
                  <c:v>41647.0</c:v>
                </c:pt>
                <c:pt idx="750">
                  <c:v>41648.0</c:v>
                </c:pt>
                <c:pt idx="751">
                  <c:v>41649.0</c:v>
                </c:pt>
                <c:pt idx="752">
                  <c:v>41652.0</c:v>
                </c:pt>
                <c:pt idx="753">
                  <c:v>41653.0</c:v>
                </c:pt>
                <c:pt idx="754">
                  <c:v>41654.0</c:v>
                </c:pt>
                <c:pt idx="755">
                  <c:v>41655.0</c:v>
                </c:pt>
                <c:pt idx="756">
                  <c:v>41656.0</c:v>
                </c:pt>
                <c:pt idx="757">
                  <c:v>41660.0</c:v>
                </c:pt>
                <c:pt idx="758">
                  <c:v>41661.0</c:v>
                </c:pt>
                <c:pt idx="759">
                  <c:v>41662.0</c:v>
                </c:pt>
                <c:pt idx="760">
                  <c:v>41663.0</c:v>
                </c:pt>
                <c:pt idx="761">
                  <c:v>41666.0</c:v>
                </c:pt>
                <c:pt idx="762">
                  <c:v>41667.0</c:v>
                </c:pt>
                <c:pt idx="763">
                  <c:v>41668.0</c:v>
                </c:pt>
                <c:pt idx="764">
                  <c:v>41669.0</c:v>
                </c:pt>
                <c:pt idx="765">
                  <c:v>41670.0</c:v>
                </c:pt>
                <c:pt idx="766">
                  <c:v>41673.0</c:v>
                </c:pt>
                <c:pt idx="767">
                  <c:v>41674.0</c:v>
                </c:pt>
                <c:pt idx="768">
                  <c:v>41675.0</c:v>
                </c:pt>
                <c:pt idx="769">
                  <c:v>41676.0</c:v>
                </c:pt>
                <c:pt idx="770">
                  <c:v>41677.0</c:v>
                </c:pt>
                <c:pt idx="771">
                  <c:v>41680.0</c:v>
                </c:pt>
                <c:pt idx="772">
                  <c:v>41681.0</c:v>
                </c:pt>
                <c:pt idx="773">
                  <c:v>41682.0</c:v>
                </c:pt>
                <c:pt idx="774">
                  <c:v>41683.0</c:v>
                </c:pt>
                <c:pt idx="775">
                  <c:v>41684.0</c:v>
                </c:pt>
                <c:pt idx="776">
                  <c:v>41688.0</c:v>
                </c:pt>
                <c:pt idx="777">
                  <c:v>41689.0</c:v>
                </c:pt>
                <c:pt idx="778">
                  <c:v>41690.0</c:v>
                </c:pt>
                <c:pt idx="779">
                  <c:v>41691.0</c:v>
                </c:pt>
                <c:pt idx="780">
                  <c:v>41694.0</c:v>
                </c:pt>
                <c:pt idx="781">
                  <c:v>41695.0</c:v>
                </c:pt>
                <c:pt idx="782">
                  <c:v>41696.0</c:v>
                </c:pt>
                <c:pt idx="783">
                  <c:v>41697.0</c:v>
                </c:pt>
                <c:pt idx="784">
                  <c:v>41698.0</c:v>
                </c:pt>
                <c:pt idx="785">
                  <c:v>41701.0</c:v>
                </c:pt>
                <c:pt idx="786">
                  <c:v>41702.0</c:v>
                </c:pt>
                <c:pt idx="787">
                  <c:v>41703.0</c:v>
                </c:pt>
                <c:pt idx="788">
                  <c:v>41704.0</c:v>
                </c:pt>
                <c:pt idx="789">
                  <c:v>41705.0</c:v>
                </c:pt>
                <c:pt idx="790">
                  <c:v>41708.0</c:v>
                </c:pt>
                <c:pt idx="791">
                  <c:v>41709.0</c:v>
                </c:pt>
                <c:pt idx="792">
                  <c:v>41710.0</c:v>
                </c:pt>
                <c:pt idx="793">
                  <c:v>41711.0</c:v>
                </c:pt>
                <c:pt idx="794">
                  <c:v>41712.0</c:v>
                </c:pt>
                <c:pt idx="795">
                  <c:v>41715.0</c:v>
                </c:pt>
                <c:pt idx="796">
                  <c:v>41716.0</c:v>
                </c:pt>
                <c:pt idx="797">
                  <c:v>41717.0</c:v>
                </c:pt>
                <c:pt idx="798">
                  <c:v>41718.0</c:v>
                </c:pt>
                <c:pt idx="799">
                  <c:v>41719.0</c:v>
                </c:pt>
                <c:pt idx="800">
                  <c:v>41722.0</c:v>
                </c:pt>
                <c:pt idx="801">
                  <c:v>41723.0</c:v>
                </c:pt>
                <c:pt idx="802">
                  <c:v>41724.0</c:v>
                </c:pt>
                <c:pt idx="803">
                  <c:v>41725.0</c:v>
                </c:pt>
                <c:pt idx="804">
                  <c:v>41726.0</c:v>
                </c:pt>
                <c:pt idx="805">
                  <c:v>41729.0</c:v>
                </c:pt>
                <c:pt idx="806">
                  <c:v>41730.0</c:v>
                </c:pt>
                <c:pt idx="807">
                  <c:v>41731.0</c:v>
                </c:pt>
                <c:pt idx="808">
                  <c:v>41732.0</c:v>
                </c:pt>
                <c:pt idx="809">
                  <c:v>41733.0</c:v>
                </c:pt>
                <c:pt idx="810">
                  <c:v>41736.0</c:v>
                </c:pt>
                <c:pt idx="811">
                  <c:v>41737.0</c:v>
                </c:pt>
                <c:pt idx="812">
                  <c:v>41738.0</c:v>
                </c:pt>
                <c:pt idx="813">
                  <c:v>41739.0</c:v>
                </c:pt>
                <c:pt idx="814">
                  <c:v>41740.0</c:v>
                </c:pt>
                <c:pt idx="815">
                  <c:v>41743.0</c:v>
                </c:pt>
                <c:pt idx="816">
                  <c:v>41744.0</c:v>
                </c:pt>
                <c:pt idx="817">
                  <c:v>41745.0</c:v>
                </c:pt>
                <c:pt idx="818">
                  <c:v>41746.0</c:v>
                </c:pt>
                <c:pt idx="819">
                  <c:v>41750.0</c:v>
                </c:pt>
                <c:pt idx="820">
                  <c:v>41751.0</c:v>
                </c:pt>
                <c:pt idx="821">
                  <c:v>41752.0</c:v>
                </c:pt>
                <c:pt idx="822">
                  <c:v>41753.0</c:v>
                </c:pt>
                <c:pt idx="823">
                  <c:v>41754.0</c:v>
                </c:pt>
                <c:pt idx="824">
                  <c:v>41757.0</c:v>
                </c:pt>
                <c:pt idx="825">
                  <c:v>41758.0</c:v>
                </c:pt>
                <c:pt idx="826">
                  <c:v>41759.0</c:v>
                </c:pt>
                <c:pt idx="827">
                  <c:v>41760.0</c:v>
                </c:pt>
                <c:pt idx="828">
                  <c:v>41761.0</c:v>
                </c:pt>
                <c:pt idx="829">
                  <c:v>41764.0</c:v>
                </c:pt>
                <c:pt idx="830">
                  <c:v>41765.0</c:v>
                </c:pt>
                <c:pt idx="831">
                  <c:v>41766.0</c:v>
                </c:pt>
                <c:pt idx="832">
                  <c:v>41767.0</c:v>
                </c:pt>
                <c:pt idx="833">
                  <c:v>41768.0</c:v>
                </c:pt>
                <c:pt idx="834">
                  <c:v>41771.0</c:v>
                </c:pt>
                <c:pt idx="835">
                  <c:v>41772.0</c:v>
                </c:pt>
                <c:pt idx="836">
                  <c:v>41773.0</c:v>
                </c:pt>
                <c:pt idx="837">
                  <c:v>41774.0</c:v>
                </c:pt>
                <c:pt idx="838">
                  <c:v>41775.0</c:v>
                </c:pt>
                <c:pt idx="839">
                  <c:v>41778.0</c:v>
                </c:pt>
                <c:pt idx="840">
                  <c:v>41779.0</c:v>
                </c:pt>
                <c:pt idx="841">
                  <c:v>41780.0</c:v>
                </c:pt>
                <c:pt idx="842">
                  <c:v>41781.0</c:v>
                </c:pt>
                <c:pt idx="843">
                  <c:v>41782.0</c:v>
                </c:pt>
                <c:pt idx="844">
                  <c:v>41786.0</c:v>
                </c:pt>
                <c:pt idx="845">
                  <c:v>41787.0</c:v>
                </c:pt>
                <c:pt idx="846">
                  <c:v>41788.0</c:v>
                </c:pt>
                <c:pt idx="847">
                  <c:v>41789.0</c:v>
                </c:pt>
                <c:pt idx="848">
                  <c:v>41792.0</c:v>
                </c:pt>
                <c:pt idx="849">
                  <c:v>41793.0</c:v>
                </c:pt>
                <c:pt idx="850">
                  <c:v>41794.0</c:v>
                </c:pt>
                <c:pt idx="851">
                  <c:v>41795.0</c:v>
                </c:pt>
                <c:pt idx="852">
                  <c:v>41796.0</c:v>
                </c:pt>
                <c:pt idx="853">
                  <c:v>41799.0</c:v>
                </c:pt>
                <c:pt idx="854">
                  <c:v>41800.0</c:v>
                </c:pt>
                <c:pt idx="855">
                  <c:v>41801.0</c:v>
                </c:pt>
                <c:pt idx="856">
                  <c:v>41802.0</c:v>
                </c:pt>
                <c:pt idx="857">
                  <c:v>41803.0</c:v>
                </c:pt>
                <c:pt idx="858">
                  <c:v>41806.0</c:v>
                </c:pt>
                <c:pt idx="859">
                  <c:v>41807.0</c:v>
                </c:pt>
                <c:pt idx="860">
                  <c:v>41808.0</c:v>
                </c:pt>
                <c:pt idx="861">
                  <c:v>41809.0</c:v>
                </c:pt>
                <c:pt idx="862">
                  <c:v>41810.0</c:v>
                </c:pt>
                <c:pt idx="863">
                  <c:v>41813.0</c:v>
                </c:pt>
                <c:pt idx="864">
                  <c:v>41814.0</c:v>
                </c:pt>
                <c:pt idx="865">
                  <c:v>41815.0</c:v>
                </c:pt>
                <c:pt idx="866">
                  <c:v>41816.0</c:v>
                </c:pt>
                <c:pt idx="867">
                  <c:v>41817.0</c:v>
                </c:pt>
                <c:pt idx="868">
                  <c:v>41820.0</c:v>
                </c:pt>
                <c:pt idx="869">
                  <c:v>41821.0</c:v>
                </c:pt>
                <c:pt idx="870">
                  <c:v>41822.0</c:v>
                </c:pt>
                <c:pt idx="871">
                  <c:v>41823.0</c:v>
                </c:pt>
                <c:pt idx="872">
                  <c:v>41827.0</c:v>
                </c:pt>
                <c:pt idx="873">
                  <c:v>41828.0</c:v>
                </c:pt>
                <c:pt idx="874">
                  <c:v>41829.0</c:v>
                </c:pt>
                <c:pt idx="875">
                  <c:v>41830.0</c:v>
                </c:pt>
                <c:pt idx="876">
                  <c:v>41831.0</c:v>
                </c:pt>
                <c:pt idx="877">
                  <c:v>41834.0</c:v>
                </c:pt>
                <c:pt idx="878">
                  <c:v>41835.0</c:v>
                </c:pt>
                <c:pt idx="879">
                  <c:v>41836.0</c:v>
                </c:pt>
                <c:pt idx="880">
                  <c:v>41837.0</c:v>
                </c:pt>
                <c:pt idx="881">
                  <c:v>41838.0</c:v>
                </c:pt>
                <c:pt idx="882">
                  <c:v>41841.0</c:v>
                </c:pt>
                <c:pt idx="883">
                  <c:v>41842.0</c:v>
                </c:pt>
                <c:pt idx="884">
                  <c:v>41843.0</c:v>
                </c:pt>
                <c:pt idx="885">
                  <c:v>41844.0</c:v>
                </c:pt>
                <c:pt idx="886">
                  <c:v>41845.0</c:v>
                </c:pt>
                <c:pt idx="887">
                  <c:v>41848.0</c:v>
                </c:pt>
                <c:pt idx="888">
                  <c:v>41849.0</c:v>
                </c:pt>
                <c:pt idx="889">
                  <c:v>41850.0</c:v>
                </c:pt>
                <c:pt idx="890">
                  <c:v>41851.0</c:v>
                </c:pt>
                <c:pt idx="891">
                  <c:v>41852.0</c:v>
                </c:pt>
                <c:pt idx="892">
                  <c:v>41855.0</c:v>
                </c:pt>
                <c:pt idx="893">
                  <c:v>41856.0</c:v>
                </c:pt>
                <c:pt idx="894">
                  <c:v>41857.0</c:v>
                </c:pt>
                <c:pt idx="895">
                  <c:v>41858.0</c:v>
                </c:pt>
                <c:pt idx="896">
                  <c:v>41859.0</c:v>
                </c:pt>
                <c:pt idx="897">
                  <c:v>41862.0</c:v>
                </c:pt>
                <c:pt idx="898">
                  <c:v>41863.0</c:v>
                </c:pt>
                <c:pt idx="899">
                  <c:v>41864.0</c:v>
                </c:pt>
                <c:pt idx="900">
                  <c:v>41865.0</c:v>
                </c:pt>
                <c:pt idx="901">
                  <c:v>41866.0</c:v>
                </c:pt>
                <c:pt idx="902">
                  <c:v>41869.0</c:v>
                </c:pt>
                <c:pt idx="903">
                  <c:v>41870.0</c:v>
                </c:pt>
                <c:pt idx="904">
                  <c:v>41871.0</c:v>
                </c:pt>
                <c:pt idx="905">
                  <c:v>41872.0</c:v>
                </c:pt>
                <c:pt idx="906">
                  <c:v>41873.0</c:v>
                </c:pt>
                <c:pt idx="907">
                  <c:v>41876.0</c:v>
                </c:pt>
                <c:pt idx="908">
                  <c:v>41877.0</c:v>
                </c:pt>
                <c:pt idx="909">
                  <c:v>41878.0</c:v>
                </c:pt>
                <c:pt idx="910">
                  <c:v>41879.0</c:v>
                </c:pt>
                <c:pt idx="911">
                  <c:v>41880.0</c:v>
                </c:pt>
                <c:pt idx="912">
                  <c:v>41884.0</c:v>
                </c:pt>
                <c:pt idx="913">
                  <c:v>41885.0</c:v>
                </c:pt>
                <c:pt idx="914">
                  <c:v>41886.0</c:v>
                </c:pt>
                <c:pt idx="915">
                  <c:v>41887.0</c:v>
                </c:pt>
                <c:pt idx="916">
                  <c:v>41890.0</c:v>
                </c:pt>
                <c:pt idx="917">
                  <c:v>41891.0</c:v>
                </c:pt>
                <c:pt idx="918">
                  <c:v>41892.0</c:v>
                </c:pt>
                <c:pt idx="919">
                  <c:v>41893.0</c:v>
                </c:pt>
                <c:pt idx="920">
                  <c:v>41894.0</c:v>
                </c:pt>
                <c:pt idx="921">
                  <c:v>41897.0</c:v>
                </c:pt>
                <c:pt idx="922">
                  <c:v>41898.0</c:v>
                </c:pt>
                <c:pt idx="923">
                  <c:v>41899.0</c:v>
                </c:pt>
                <c:pt idx="924">
                  <c:v>41900.0</c:v>
                </c:pt>
                <c:pt idx="925">
                  <c:v>41901.0</c:v>
                </c:pt>
                <c:pt idx="926">
                  <c:v>41904.0</c:v>
                </c:pt>
                <c:pt idx="927">
                  <c:v>41905.0</c:v>
                </c:pt>
                <c:pt idx="928">
                  <c:v>41906.0</c:v>
                </c:pt>
                <c:pt idx="929">
                  <c:v>41907.0</c:v>
                </c:pt>
                <c:pt idx="930">
                  <c:v>41908.0</c:v>
                </c:pt>
                <c:pt idx="931">
                  <c:v>41911.0</c:v>
                </c:pt>
                <c:pt idx="932">
                  <c:v>41912.0</c:v>
                </c:pt>
                <c:pt idx="933">
                  <c:v>41913.0</c:v>
                </c:pt>
                <c:pt idx="934">
                  <c:v>41914.0</c:v>
                </c:pt>
                <c:pt idx="935">
                  <c:v>41915.0</c:v>
                </c:pt>
                <c:pt idx="936">
                  <c:v>41918.0</c:v>
                </c:pt>
                <c:pt idx="937">
                  <c:v>41919.0</c:v>
                </c:pt>
                <c:pt idx="938">
                  <c:v>41920.0</c:v>
                </c:pt>
                <c:pt idx="939">
                  <c:v>41921.0</c:v>
                </c:pt>
                <c:pt idx="940">
                  <c:v>41922.0</c:v>
                </c:pt>
                <c:pt idx="941">
                  <c:v>41925.0</c:v>
                </c:pt>
                <c:pt idx="942">
                  <c:v>41926.0</c:v>
                </c:pt>
                <c:pt idx="943">
                  <c:v>41927.0</c:v>
                </c:pt>
                <c:pt idx="944">
                  <c:v>41928.0</c:v>
                </c:pt>
                <c:pt idx="945">
                  <c:v>41929.0</c:v>
                </c:pt>
                <c:pt idx="946">
                  <c:v>41932.0</c:v>
                </c:pt>
                <c:pt idx="947">
                  <c:v>41933.0</c:v>
                </c:pt>
                <c:pt idx="948">
                  <c:v>41934.0</c:v>
                </c:pt>
                <c:pt idx="949">
                  <c:v>41935.0</c:v>
                </c:pt>
                <c:pt idx="950">
                  <c:v>41936.0</c:v>
                </c:pt>
                <c:pt idx="951">
                  <c:v>41939.0</c:v>
                </c:pt>
                <c:pt idx="952">
                  <c:v>41940.0</c:v>
                </c:pt>
                <c:pt idx="953">
                  <c:v>41941.0</c:v>
                </c:pt>
                <c:pt idx="954">
                  <c:v>41942.0</c:v>
                </c:pt>
                <c:pt idx="955">
                  <c:v>41943.0</c:v>
                </c:pt>
                <c:pt idx="956">
                  <c:v>41946.0</c:v>
                </c:pt>
                <c:pt idx="957">
                  <c:v>41947.0</c:v>
                </c:pt>
                <c:pt idx="958">
                  <c:v>41948.0</c:v>
                </c:pt>
                <c:pt idx="959">
                  <c:v>41949.0</c:v>
                </c:pt>
                <c:pt idx="960">
                  <c:v>41950.0</c:v>
                </c:pt>
                <c:pt idx="961">
                  <c:v>41953.0</c:v>
                </c:pt>
                <c:pt idx="962">
                  <c:v>41954.0</c:v>
                </c:pt>
                <c:pt idx="963">
                  <c:v>41955.0</c:v>
                </c:pt>
                <c:pt idx="964">
                  <c:v>41956.0</c:v>
                </c:pt>
                <c:pt idx="965">
                  <c:v>41957.0</c:v>
                </c:pt>
                <c:pt idx="966">
                  <c:v>41960.0</c:v>
                </c:pt>
                <c:pt idx="967">
                  <c:v>41961.0</c:v>
                </c:pt>
                <c:pt idx="968">
                  <c:v>41962.0</c:v>
                </c:pt>
                <c:pt idx="969">
                  <c:v>41963.0</c:v>
                </c:pt>
                <c:pt idx="970">
                  <c:v>41964.0</c:v>
                </c:pt>
                <c:pt idx="971">
                  <c:v>41967.0</c:v>
                </c:pt>
                <c:pt idx="972">
                  <c:v>41968.0</c:v>
                </c:pt>
                <c:pt idx="973">
                  <c:v>41969.0</c:v>
                </c:pt>
                <c:pt idx="974">
                  <c:v>41971.0</c:v>
                </c:pt>
                <c:pt idx="975">
                  <c:v>41974.0</c:v>
                </c:pt>
                <c:pt idx="976">
                  <c:v>41975.0</c:v>
                </c:pt>
                <c:pt idx="977">
                  <c:v>41976.0</c:v>
                </c:pt>
                <c:pt idx="978">
                  <c:v>41977.0</c:v>
                </c:pt>
                <c:pt idx="979">
                  <c:v>41978.0</c:v>
                </c:pt>
                <c:pt idx="980">
                  <c:v>41981.0</c:v>
                </c:pt>
                <c:pt idx="981">
                  <c:v>41982.0</c:v>
                </c:pt>
                <c:pt idx="982">
                  <c:v>41983.0</c:v>
                </c:pt>
                <c:pt idx="983">
                  <c:v>41984.0</c:v>
                </c:pt>
                <c:pt idx="984">
                  <c:v>41985.0</c:v>
                </c:pt>
                <c:pt idx="985">
                  <c:v>41988.0</c:v>
                </c:pt>
                <c:pt idx="986">
                  <c:v>41989.0</c:v>
                </c:pt>
                <c:pt idx="987">
                  <c:v>41990.0</c:v>
                </c:pt>
                <c:pt idx="988">
                  <c:v>41991.0</c:v>
                </c:pt>
                <c:pt idx="989">
                  <c:v>41992.0</c:v>
                </c:pt>
                <c:pt idx="990">
                  <c:v>41995.0</c:v>
                </c:pt>
                <c:pt idx="991">
                  <c:v>41996.0</c:v>
                </c:pt>
                <c:pt idx="992">
                  <c:v>41997.0</c:v>
                </c:pt>
                <c:pt idx="993">
                  <c:v>41999.0</c:v>
                </c:pt>
                <c:pt idx="994">
                  <c:v>42002.0</c:v>
                </c:pt>
                <c:pt idx="995">
                  <c:v>42003.0</c:v>
                </c:pt>
                <c:pt idx="996">
                  <c:v>42004.0</c:v>
                </c:pt>
                <c:pt idx="997">
                  <c:v>42006.0</c:v>
                </c:pt>
                <c:pt idx="998">
                  <c:v>42009.0</c:v>
                </c:pt>
                <c:pt idx="999">
                  <c:v>42010.0</c:v>
                </c:pt>
                <c:pt idx="1000">
                  <c:v>42011.0</c:v>
                </c:pt>
                <c:pt idx="1001">
                  <c:v>42012.0</c:v>
                </c:pt>
                <c:pt idx="1002">
                  <c:v>42013.0</c:v>
                </c:pt>
                <c:pt idx="1003">
                  <c:v>42016.0</c:v>
                </c:pt>
                <c:pt idx="1004">
                  <c:v>42017.0</c:v>
                </c:pt>
                <c:pt idx="1005">
                  <c:v>42018.0</c:v>
                </c:pt>
                <c:pt idx="1006">
                  <c:v>42019.0</c:v>
                </c:pt>
                <c:pt idx="1007">
                  <c:v>42020.0</c:v>
                </c:pt>
                <c:pt idx="1008">
                  <c:v>42024.0</c:v>
                </c:pt>
                <c:pt idx="1009">
                  <c:v>42025.0</c:v>
                </c:pt>
                <c:pt idx="1010">
                  <c:v>42026.0</c:v>
                </c:pt>
                <c:pt idx="1011">
                  <c:v>42027.0</c:v>
                </c:pt>
                <c:pt idx="1012">
                  <c:v>42030.0</c:v>
                </c:pt>
                <c:pt idx="1013">
                  <c:v>42031.0</c:v>
                </c:pt>
                <c:pt idx="1014">
                  <c:v>42032.0</c:v>
                </c:pt>
                <c:pt idx="1015">
                  <c:v>42033.0</c:v>
                </c:pt>
                <c:pt idx="1016">
                  <c:v>42034.0</c:v>
                </c:pt>
                <c:pt idx="1017">
                  <c:v>42037.0</c:v>
                </c:pt>
                <c:pt idx="1018">
                  <c:v>42038.0</c:v>
                </c:pt>
                <c:pt idx="1019">
                  <c:v>42039.0</c:v>
                </c:pt>
                <c:pt idx="1020">
                  <c:v>42040.0</c:v>
                </c:pt>
                <c:pt idx="1021">
                  <c:v>42041.0</c:v>
                </c:pt>
                <c:pt idx="1022">
                  <c:v>42044.0</c:v>
                </c:pt>
                <c:pt idx="1023">
                  <c:v>42045.0</c:v>
                </c:pt>
                <c:pt idx="1024">
                  <c:v>42046.0</c:v>
                </c:pt>
                <c:pt idx="1025">
                  <c:v>42047.0</c:v>
                </c:pt>
                <c:pt idx="1026">
                  <c:v>42048.0</c:v>
                </c:pt>
                <c:pt idx="1027">
                  <c:v>42052.0</c:v>
                </c:pt>
                <c:pt idx="1028">
                  <c:v>42053.0</c:v>
                </c:pt>
                <c:pt idx="1029">
                  <c:v>42054.0</c:v>
                </c:pt>
                <c:pt idx="1030">
                  <c:v>42055.0</c:v>
                </c:pt>
                <c:pt idx="1031">
                  <c:v>42058.0</c:v>
                </c:pt>
                <c:pt idx="1032">
                  <c:v>42059.0</c:v>
                </c:pt>
                <c:pt idx="1033">
                  <c:v>42060.0</c:v>
                </c:pt>
                <c:pt idx="1034">
                  <c:v>42061.0</c:v>
                </c:pt>
                <c:pt idx="1035">
                  <c:v>42062.0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42072.0</c:v>
                </c:pt>
                <c:pt idx="1042">
                  <c:v>42073.0</c:v>
                </c:pt>
                <c:pt idx="1043">
                  <c:v>42074.0</c:v>
                </c:pt>
                <c:pt idx="1044">
                  <c:v>42075.0</c:v>
                </c:pt>
                <c:pt idx="1045">
                  <c:v>42076.0</c:v>
                </c:pt>
                <c:pt idx="1046">
                  <c:v>42079.0</c:v>
                </c:pt>
                <c:pt idx="1047">
                  <c:v>42080.0</c:v>
                </c:pt>
                <c:pt idx="1048">
                  <c:v>42081.0</c:v>
                </c:pt>
                <c:pt idx="1049">
                  <c:v>42082.0</c:v>
                </c:pt>
                <c:pt idx="1050">
                  <c:v>42083.0</c:v>
                </c:pt>
                <c:pt idx="1051">
                  <c:v>42086.0</c:v>
                </c:pt>
                <c:pt idx="1052">
                  <c:v>42087.0</c:v>
                </c:pt>
                <c:pt idx="1053">
                  <c:v>42088.0</c:v>
                </c:pt>
                <c:pt idx="1054">
                  <c:v>42089.0</c:v>
                </c:pt>
                <c:pt idx="1055">
                  <c:v>42090.0</c:v>
                </c:pt>
                <c:pt idx="1056">
                  <c:v>42093.0</c:v>
                </c:pt>
                <c:pt idx="1057">
                  <c:v>42094.0</c:v>
                </c:pt>
                <c:pt idx="1058">
                  <c:v>42095.0</c:v>
                </c:pt>
                <c:pt idx="1059">
                  <c:v>42096.0</c:v>
                </c:pt>
                <c:pt idx="1060">
                  <c:v>42100.0</c:v>
                </c:pt>
                <c:pt idx="1061">
                  <c:v>42101.0</c:v>
                </c:pt>
                <c:pt idx="1062">
                  <c:v>42102.0</c:v>
                </c:pt>
                <c:pt idx="1063">
                  <c:v>42103.0</c:v>
                </c:pt>
                <c:pt idx="1064">
                  <c:v>42104.0</c:v>
                </c:pt>
                <c:pt idx="1065">
                  <c:v>42107.0</c:v>
                </c:pt>
                <c:pt idx="1066">
                  <c:v>42108.0</c:v>
                </c:pt>
                <c:pt idx="1067">
                  <c:v>42109.0</c:v>
                </c:pt>
                <c:pt idx="1068">
                  <c:v>42110.0</c:v>
                </c:pt>
                <c:pt idx="1069">
                  <c:v>42111.0</c:v>
                </c:pt>
                <c:pt idx="1070">
                  <c:v>42114.0</c:v>
                </c:pt>
                <c:pt idx="1071">
                  <c:v>42115.0</c:v>
                </c:pt>
                <c:pt idx="1072">
                  <c:v>42116.0</c:v>
                </c:pt>
                <c:pt idx="1073">
                  <c:v>42117.0</c:v>
                </c:pt>
                <c:pt idx="1074">
                  <c:v>42118.0</c:v>
                </c:pt>
                <c:pt idx="1075">
                  <c:v>42121.0</c:v>
                </c:pt>
                <c:pt idx="1076">
                  <c:v>42122.0</c:v>
                </c:pt>
                <c:pt idx="1077">
                  <c:v>42123.0</c:v>
                </c:pt>
                <c:pt idx="1078">
                  <c:v>42124.0</c:v>
                </c:pt>
                <c:pt idx="1079">
                  <c:v>42125.0</c:v>
                </c:pt>
                <c:pt idx="1080">
                  <c:v>42128.0</c:v>
                </c:pt>
                <c:pt idx="1081">
                  <c:v>42129.0</c:v>
                </c:pt>
                <c:pt idx="1082">
                  <c:v>42130.0</c:v>
                </c:pt>
                <c:pt idx="1083">
                  <c:v>42131.0</c:v>
                </c:pt>
                <c:pt idx="1084">
                  <c:v>42132.0</c:v>
                </c:pt>
                <c:pt idx="1085">
                  <c:v>42135.0</c:v>
                </c:pt>
                <c:pt idx="1086">
                  <c:v>42136.0</c:v>
                </c:pt>
                <c:pt idx="1087">
                  <c:v>42137.0</c:v>
                </c:pt>
                <c:pt idx="1088">
                  <c:v>42138.0</c:v>
                </c:pt>
                <c:pt idx="1089">
                  <c:v>42139.0</c:v>
                </c:pt>
                <c:pt idx="1090">
                  <c:v>42142.0</c:v>
                </c:pt>
                <c:pt idx="1091">
                  <c:v>42143.0</c:v>
                </c:pt>
                <c:pt idx="1092">
                  <c:v>42144.0</c:v>
                </c:pt>
                <c:pt idx="1093">
                  <c:v>42145.0</c:v>
                </c:pt>
                <c:pt idx="1094">
                  <c:v>42146.0</c:v>
                </c:pt>
                <c:pt idx="1095">
                  <c:v>42150.0</c:v>
                </c:pt>
                <c:pt idx="1096">
                  <c:v>42151.0</c:v>
                </c:pt>
                <c:pt idx="1097">
                  <c:v>42152.0</c:v>
                </c:pt>
                <c:pt idx="1098">
                  <c:v>42153.0</c:v>
                </c:pt>
                <c:pt idx="1099">
                  <c:v>42156.0</c:v>
                </c:pt>
                <c:pt idx="1100">
                  <c:v>42157.0</c:v>
                </c:pt>
                <c:pt idx="1101">
                  <c:v>42158.0</c:v>
                </c:pt>
                <c:pt idx="1102">
                  <c:v>42159.0</c:v>
                </c:pt>
                <c:pt idx="1103">
                  <c:v>42160.0</c:v>
                </c:pt>
                <c:pt idx="1104">
                  <c:v>42163.0</c:v>
                </c:pt>
                <c:pt idx="1105">
                  <c:v>42164.0</c:v>
                </c:pt>
                <c:pt idx="1106">
                  <c:v>42165.0</c:v>
                </c:pt>
                <c:pt idx="1107">
                  <c:v>42166.0</c:v>
                </c:pt>
                <c:pt idx="1108">
                  <c:v>42167.0</c:v>
                </c:pt>
                <c:pt idx="1109">
                  <c:v>42170.0</c:v>
                </c:pt>
                <c:pt idx="1110">
                  <c:v>42171.0</c:v>
                </c:pt>
                <c:pt idx="1111">
                  <c:v>42172.0</c:v>
                </c:pt>
                <c:pt idx="1112">
                  <c:v>42173.0</c:v>
                </c:pt>
                <c:pt idx="1113">
                  <c:v>42174.0</c:v>
                </c:pt>
                <c:pt idx="1114">
                  <c:v>42177.0</c:v>
                </c:pt>
                <c:pt idx="1115">
                  <c:v>42178.0</c:v>
                </c:pt>
                <c:pt idx="1116">
                  <c:v>42179.0</c:v>
                </c:pt>
                <c:pt idx="1117">
                  <c:v>42180.0</c:v>
                </c:pt>
                <c:pt idx="1118">
                  <c:v>42181.0</c:v>
                </c:pt>
                <c:pt idx="1119">
                  <c:v>42184.0</c:v>
                </c:pt>
                <c:pt idx="1120">
                  <c:v>42185.0</c:v>
                </c:pt>
                <c:pt idx="1121">
                  <c:v>42186.0</c:v>
                </c:pt>
                <c:pt idx="1122">
                  <c:v>42187.0</c:v>
                </c:pt>
                <c:pt idx="1123">
                  <c:v>42191.0</c:v>
                </c:pt>
                <c:pt idx="1124">
                  <c:v>42192.0</c:v>
                </c:pt>
                <c:pt idx="1125">
                  <c:v>42193.0</c:v>
                </c:pt>
                <c:pt idx="1126">
                  <c:v>42194.0</c:v>
                </c:pt>
                <c:pt idx="1127">
                  <c:v>42195.0</c:v>
                </c:pt>
                <c:pt idx="1128">
                  <c:v>42198.0</c:v>
                </c:pt>
                <c:pt idx="1129">
                  <c:v>42199.0</c:v>
                </c:pt>
                <c:pt idx="1130">
                  <c:v>42200.0</c:v>
                </c:pt>
                <c:pt idx="1131">
                  <c:v>42201.0</c:v>
                </c:pt>
                <c:pt idx="1132">
                  <c:v>42202.0</c:v>
                </c:pt>
                <c:pt idx="1133">
                  <c:v>42205.0</c:v>
                </c:pt>
                <c:pt idx="1134">
                  <c:v>42206.0</c:v>
                </c:pt>
                <c:pt idx="1135">
                  <c:v>42207.0</c:v>
                </c:pt>
                <c:pt idx="1136">
                  <c:v>42208.0</c:v>
                </c:pt>
                <c:pt idx="1137">
                  <c:v>42209.0</c:v>
                </c:pt>
                <c:pt idx="1138">
                  <c:v>42212.0</c:v>
                </c:pt>
                <c:pt idx="1139">
                  <c:v>42213.0</c:v>
                </c:pt>
                <c:pt idx="1140">
                  <c:v>42214.0</c:v>
                </c:pt>
                <c:pt idx="1141">
                  <c:v>42215.0</c:v>
                </c:pt>
                <c:pt idx="1142">
                  <c:v>42216.0</c:v>
                </c:pt>
                <c:pt idx="1143">
                  <c:v>42219.0</c:v>
                </c:pt>
                <c:pt idx="1144">
                  <c:v>42220.0</c:v>
                </c:pt>
                <c:pt idx="1145">
                  <c:v>42221.0</c:v>
                </c:pt>
                <c:pt idx="1146">
                  <c:v>42222.0</c:v>
                </c:pt>
                <c:pt idx="1147">
                  <c:v>42223.0</c:v>
                </c:pt>
                <c:pt idx="1148">
                  <c:v>42226.0</c:v>
                </c:pt>
                <c:pt idx="1149">
                  <c:v>42227.0</c:v>
                </c:pt>
                <c:pt idx="1150">
                  <c:v>42228.0</c:v>
                </c:pt>
                <c:pt idx="1151">
                  <c:v>42229.0</c:v>
                </c:pt>
                <c:pt idx="1152">
                  <c:v>42230.0</c:v>
                </c:pt>
                <c:pt idx="1153">
                  <c:v>42233.0</c:v>
                </c:pt>
                <c:pt idx="1154">
                  <c:v>42234.0</c:v>
                </c:pt>
                <c:pt idx="1155">
                  <c:v>42235.0</c:v>
                </c:pt>
                <c:pt idx="1156">
                  <c:v>42236.0</c:v>
                </c:pt>
                <c:pt idx="1157">
                  <c:v>42237.0</c:v>
                </c:pt>
                <c:pt idx="1158">
                  <c:v>42240.0</c:v>
                </c:pt>
                <c:pt idx="1159">
                  <c:v>42241.0</c:v>
                </c:pt>
                <c:pt idx="1160">
                  <c:v>42242.0</c:v>
                </c:pt>
                <c:pt idx="1161">
                  <c:v>42243.0</c:v>
                </c:pt>
                <c:pt idx="1162">
                  <c:v>42244.0</c:v>
                </c:pt>
                <c:pt idx="1163">
                  <c:v>42247.0</c:v>
                </c:pt>
                <c:pt idx="1164">
                  <c:v>42248.0</c:v>
                </c:pt>
                <c:pt idx="1165">
                  <c:v>42249.0</c:v>
                </c:pt>
                <c:pt idx="1166">
                  <c:v>42250.0</c:v>
                </c:pt>
                <c:pt idx="1167">
                  <c:v>42251.0</c:v>
                </c:pt>
                <c:pt idx="1168">
                  <c:v>42255.0</c:v>
                </c:pt>
                <c:pt idx="1169">
                  <c:v>42256.0</c:v>
                </c:pt>
                <c:pt idx="1170">
                  <c:v>42257.0</c:v>
                </c:pt>
                <c:pt idx="1171">
                  <c:v>42258.0</c:v>
                </c:pt>
                <c:pt idx="1172">
                  <c:v>42261.0</c:v>
                </c:pt>
                <c:pt idx="1173">
                  <c:v>42262.0</c:v>
                </c:pt>
                <c:pt idx="1174">
                  <c:v>42263.0</c:v>
                </c:pt>
                <c:pt idx="1175">
                  <c:v>42264.0</c:v>
                </c:pt>
                <c:pt idx="1176">
                  <c:v>42265.0</c:v>
                </c:pt>
                <c:pt idx="1177">
                  <c:v>42268.0</c:v>
                </c:pt>
                <c:pt idx="1178">
                  <c:v>42269.0</c:v>
                </c:pt>
                <c:pt idx="1179">
                  <c:v>42270.0</c:v>
                </c:pt>
                <c:pt idx="1180">
                  <c:v>42271.0</c:v>
                </c:pt>
                <c:pt idx="1181">
                  <c:v>42272.0</c:v>
                </c:pt>
                <c:pt idx="1182">
                  <c:v>42275.0</c:v>
                </c:pt>
                <c:pt idx="1183">
                  <c:v>42276.0</c:v>
                </c:pt>
                <c:pt idx="1184">
                  <c:v>42277.0</c:v>
                </c:pt>
                <c:pt idx="1185">
                  <c:v>42278.0</c:v>
                </c:pt>
                <c:pt idx="1186">
                  <c:v>42279.0</c:v>
                </c:pt>
                <c:pt idx="1187">
                  <c:v>42282.0</c:v>
                </c:pt>
                <c:pt idx="1188">
                  <c:v>42283.0</c:v>
                </c:pt>
                <c:pt idx="1189">
                  <c:v>42284.0</c:v>
                </c:pt>
                <c:pt idx="1190">
                  <c:v>42285.0</c:v>
                </c:pt>
                <c:pt idx="1191">
                  <c:v>42286.0</c:v>
                </c:pt>
                <c:pt idx="1192">
                  <c:v>42289.0</c:v>
                </c:pt>
                <c:pt idx="1193">
                  <c:v>42290.0</c:v>
                </c:pt>
                <c:pt idx="1194">
                  <c:v>42291.0</c:v>
                </c:pt>
                <c:pt idx="1195">
                  <c:v>42292.0</c:v>
                </c:pt>
                <c:pt idx="1196">
                  <c:v>42293.0</c:v>
                </c:pt>
                <c:pt idx="1197">
                  <c:v>42296.0</c:v>
                </c:pt>
                <c:pt idx="1198">
                  <c:v>42297.0</c:v>
                </c:pt>
                <c:pt idx="1199">
                  <c:v>42298.0</c:v>
                </c:pt>
                <c:pt idx="1200">
                  <c:v>42299.0</c:v>
                </c:pt>
                <c:pt idx="1201">
                  <c:v>42300.0</c:v>
                </c:pt>
                <c:pt idx="1202">
                  <c:v>42303.0</c:v>
                </c:pt>
                <c:pt idx="1203">
                  <c:v>42304.0</c:v>
                </c:pt>
                <c:pt idx="1204">
                  <c:v>42305.0</c:v>
                </c:pt>
                <c:pt idx="1205">
                  <c:v>42306.0</c:v>
                </c:pt>
                <c:pt idx="1206">
                  <c:v>42307.0</c:v>
                </c:pt>
                <c:pt idx="1207">
                  <c:v>42310.0</c:v>
                </c:pt>
                <c:pt idx="1208">
                  <c:v>42311.0</c:v>
                </c:pt>
                <c:pt idx="1209">
                  <c:v>42312.0</c:v>
                </c:pt>
                <c:pt idx="1210">
                  <c:v>42313.0</c:v>
                </c:pt>
                <c:pt idx="1211">
                  <c:v>42314.0</c:v>
                </c:pt>
                <c:pt idx="1212">
                  <c:v>42317.0</c:v>
                </c:pt>
                <c:pt idx="1213">
                  <c:v>42318.0</c:v>
                </c:pt>
                <c:pt idx="1214">
                  <c:v>42319.0</c:v>
                </c:pt>
                <c:pt idx="1215">
                  <c:v>42320.0</c:v>
                </c:pt>
                <c:pt idx="1216">
                  <c:v>42321.0</c:v>
                </c:pt>
                <c:pt idx="1217">
                  <c:v>42324.0</c:v>
                </c:pt>
                <c:pt idx="1218">
                  <c:v>42325.0</c:v>
                </c:pt>
                <c:pt idx="1219">
                  <c:v>42326.0</c:v>
                </c:pt>
                <c:pt idx="1220">
                  <c:v>42327.0</c:v>
                </c:pt>
                <c:pt idx="1221">
                  <c:v>42328.0</c:v>
                </c:pt>
                <c:pt idx="1222">
                  <c:v>42331.0</c:v>
                </c:pt>
                <c:pt idx="1223">
                  <c:v>42332.0</c:v>
                </c:pt>
                <c:pt idx="1224">
                  <c:v>42333.0</c:v>
                </c:pt>
                <c:pt idx="1225">
                  <c:v>42335.0</c:v>
                </c:pt>
                <c:pt idx="1226">
                  <c:v>42338.0</c:v>
                </c:pt>
                <c:pt idx="1227">
                  <c:v>42339.0</c:v>
                </c:pt>
                <c:pt idx="1228">
                  <c:v>42340.0</c:v>
                </c:pt>
                <c:pt idx="1229">
                  <c:v>42341.0</c:v>
                </c:pt>
                <c:pt idx="1230">
                  <c:v>42342.0</c:v>
                </c:pt>
                <c:pt idx="1231">
                  <c:v>42345.0</c:v>
                </c:pt>
                <c:pt idx="1232">
                  <c:v>42346.0</c:v>
                </c:pt>
                <c:pt idx="1233">
                  <c:v>42347.0</c:v>
                </c:pt>
                <c:pt idx="1234">
                  <c:v>42348.0</c:v>
                </c:pt>
                <c:pt idx="1235">
                  <c:v>42349.0</c:v>
                </c:pt>
                <c:pt idx="1236">
                  <c:v>42352.0</c:v>
                </c:pt>
                <c:pt idx="1237">
                  <c:v>42353.0</c:v>
                </c:pt>
                <c:pt idx="1238">
                  <c:v>42354.0</c:v>
                </c:pt>
                <c:pt idx="1239">
                  <c:v>42355.0</c:v>
                </c:pt>
                <c:pt idx="1240">
                  <c:v>42356.0</c:v>
                </c:pt>
                <c:pt idx="1241">
                  <c:v>42359.0</c:v>
                </c:pt>
                <c:pt idx="1242">
                  <c:v>42360.0</c:v>
                </c:pt>
                <c:pt idx="1243">
                  <c:v>42361.0</c:v>
                </c:pt>
                <c:pt idx="1244">
                  <c:v>42362.0</c:v>
                </c:pt>
                <c:pt idx="1245">
                  <c:v>42366.0</c:v>
                </c:pt>
                <c:pt idx="1246">
                  <c:v>42367.0</c:v>
                </c:pt>
                <c:pt idx="1247">
                  <c:v>42368.0</c:v>
                </c:pt>
                <c:pt idx="1248">
                  <c:v>42369.0</c:v>
                </c:pt>
                <c:pt idx="1249">
                  <c:v>42373.0</c:v>
                </c:pt>
                <c:pt idx="1250">
                  <c:v>42374.0</c:v>
                </c:pt>
                <c:pt idx="1251">
                  <c:v>42375.0</c:v>
                </c:pt>
                <c:pt idx="1252">
                  <c:v>42376.0</c:v>
                </c:pt>
                <c:pt idx="1253">
                  <c:v>42377.0</c:v>
                </c:pt>
                <c:pt idx="1254">
                  <c:v>42380.0</c:v>
                </c:pt>
                <c:pt idx="1255">
                  <c:v>42381.0</c:v>
                </c:pt>
                <c:pt idx="1256">
                  <c:v>42382.0</c:v>
                </c:pt>
                <c:pt idx="1257">
                  <c:v>42383.0</c:v>
                </c:pt>
                <c:pt idx="1258">
                  <c:v>42384.0</c:v>
                </c:pt>
                <c:pt idx="1259">
                  <c:v>42388.0</c:v>
                </c:pt>
                <c:pt idx="1260">
                  <c:v>42389.0</c:v>
                </c:pt>
                <c:pt idx="1261">
                  <c:v>42390.0</c:v>
                </c:pt>
                <c:pt idx="1262">
                  <c:v>42391.0</c:v>
                </c:pt>
                <c:pt idx="1263">
                  <c:v>42394.0</c:v>
                </c:pt>
                <c:pt idx="1264">
                  <c:v>42395.0</c:v>
                </c:pt>
                <c:pt idx="1265">
                  <c:v>42396.0</c:v>
                </c:pt>
                <c:pt idx="1266">
                  <c:v>42397.0</c:v>
                </c:pt>
                <c:pt idx="1267">
                  <c:v>42398.0</c:v>
                </c:pt>
                <c:pt idx="1268">
                  <c:v>42401.0</c:v>
                </c:pt>
                <c:pt idx="1269">
                  <c:v>42402.0</c:v>
                </c:pt>
                <c:pt idx="1270">
                  <c:v>42403.0</c:v>
                </c:pt>
                <c:pt idx="1271">
                  <c:v>42404.0</c:v>
                </c:pt>
                <c:pt idx="1272">
                  <c:v>42405.0</c:v>
                </c:pt>
                <c:pt idx="1273">
                  <c:v>42408.0</c:v>
                </c:pt>
                <c:pt idx="1274">
                  <c:v>42409.0</c:v>
                </c:pt>
                <c:pt idx="1275">
                  <c:v>42410.0</c:v>
                </c:pt>
                <c:pt idx="1276">
                  <c:v>42411.0</c:v>
                </c:pt>
                <c:pt idx="1277">
                  <c:v>42412.0</c:v>
                </c:pt>
                <c:pt idx="1278">
                  <c:v>42416.0</c:v>
                </c:pt>
                <c:pt idx="1279">
                  <c:v>42417.0</c:v>
                </c:pt>
                <c:pt idx="1280">
                  <c:v>42418.0</c:v>
                </c:pt>
                <c:pt idx="1281">
                  <c:v>42419.0</c:v>
                </c:pt>
                <c:pt idx="1282">
                  <c:v>42422.0</c:v>
                </c:pt>
                <c:pt idx="1283">
                  <c:v>42423.0</c:v>
                </c:pt>
                <c:pt idx="1284">
                  <c:v>42424.0</c:v>
                </c:pt>
                <c:pt idx="1285">
                  <c:v>42425.0</c:v>
                </c:pt>
                <c:pt idx="1286">
                  <c:v>42426.0</c:v>
                </c:pt>
                <c:pt idx="1287">
                  <c:v>42429.0</c:v>
                </c:pt>
                <c:pt idx="1288">
                  <c:v>42430.0</c:v>
                </c:pt>
                <c:pt idx="1289">
                  <c:v>42431.0</c:v>
                </c:pt>
                <c:pt idx="1290">
                  <c:v>42432.0</c:v>
                </c:pt>
                <c:pt idx="1291">
                  <c:v>42433.0</c:v>
                </c:pt>
                <c:pt idx="1292">
                  <c:v>42436.0</c:v>
                </c:pt>
                <c:pt idx="1293">
                  <c:v>42437.0</c:v>
                </c:pt>
                <c:pt idx="1294">
                  <c:v>42438.0</c:v>
                </c:pt>
                <c:pt idx="1295">
                  <c:v>42439.0</c:v>
                </c:pt>
                <c:pt idx="1296">
                  <c:v>42440.0</c:v>
                </c:pt>
                <c:pt idx="1297">
                  <c:v>42443.0</c:v>
                </c:pt>
                <c:pt idx="1298">
                  <c:v>42446.0</c:v>
                </c:pt>
              </c:numCache>
            </c:numRef>
          </c:cat>
          <c:val>
            <c:numRef>
              <c:f>Sheet1!$B$10:$B$1308</c:f>
              <c:numCache>
                <c:formatCode>0.00%</c:formatCode>
                <c:ptCount val="1299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  <c:pt idx="603">
                  <c:v>0.8871</c:v>
                </c:pt>
                <c:pt idx="604">
                  <c:v>0.8913</c:v>
                </c:pt>
                <c:pt idx="605">
                  <c:v>0.8862</c:v>
                </c:pt>
                <c:pt idx="606">
                  <c:v>0.8779</c:v>
                </c:pt>
                <c:pt idx="607">
                  <c:v>0.8912</c:v>
                </c:pt>
                <c:pt idx="608">
                  <c:v>0.8998</c:v>
                </c:pt>
                <c:pt idx="609">
                  <c:v>0.911</c:v>
                </c:pt>
                <c:pt idx="610">
                  <c:v>0.8883</c:v>
                </c:pt>
                <c:pt idx="611">
                  <c:v>0.9009</c:v>
                </c:pt>
                <c:pt idx="612">
                  <c:v>0.8947</c:v>
                </c:pt>
                <c:pt idx="613">
                  <c:v>0.8988</c:v>
                </c:pt>
                <c:pt idx="614">
                  <c:v>0.9029</c:v>
                </c:pt>
                <c:pt idx="615">
                  <c:v>0.9027</c:v>
                </c:pt>
                <c:pt idx="616">
                  <c:v>0.9044</c:v>
                </c:pt>
                <c:pt idx="617">
                  <c:v>0.9188</c:v>
                </c:pt>
                <c:pt idx="618">
                  <c:v>0.9126</c:v>
                </c:pt>
                <c:pt idx="619">
                  <c:v>0.9126</c:v>
                </c:pt>
                <c:pt idx="620">
                  <c:v>0.9103</c:v>
                </c:pt>
                <c:pt idx="621">
                  <c:v>0.9146</c:v>
                </c:pt>
                <c:pt idx="622">
                  <c:v>0.9161</c:v>
                </c:pt>
                <c:pt idx="623">
                  <c:v>0.9169</c:v>
                </c:pt>
                <c:pt idx="624">
                  <c:v>0.921</c:v>
                </c:pt>
                <c:pt idx="625">
                  <c:v>0.9213</c:v>
                </c:pt>
                <c:pt idx="626">
                  <c:v>0.9227</c:v>
                </c:pt>
                <c:pt idx="627">
                  <c:v>0.9224</c:v>
                </c:pt>
                <c:pt idx="628">
                  <c:v>0.9204</c:v>
                </c:pt>
                <c:pt idx="629">
                  <c:v>0.9251</c:v>
                </c:pt>
                <c:pt idx="630">
                  <c:v>0.9248</c:v>
                </c:pt>
                <c:pt idx="631">
                  <c:v>0.9224</c:v>
                </c:pt>
                <c:pt idx="632">
                  <c:v>0.9212</c:v>
                </c:pt>
                <c:pt idx="633">
                  <c:v>0.9206</c:v>
                </c:pt>
                <c:pt idx="634">
                  <c:v>0.9142</c:v>
                </c:pt>
                <c:pt idx="635">
                  <c:v>0.916</c:v>
                </c:pt>
                <c:pt idx="636">
                  <c:v>0.9163</c:v>
                </c:pt>
                <c:pt idx="637">
                  <c:v>0.912</c:v>
                </c:pt>
                <c:pt idx="638">
                  <c:v>0.9142</c:v>
                </c:pt>
                <c:pt idx="639">
                  <c:v>0.9217</c:v>
                </c:pt>
                <c:pt idx="640">
                  <c:v>0.917</c:v>
                </c:pt>
                <c:pt idx="641">
                  <c:v>0.9196</c:v>
                </c:pt>
                <c:pt idx="642">
                  <c:v>0.9181</c:v>
                </c:pt>
                <c:pt idx="643">
                  <c:v>0.9122</c:v>
                </c:pt>
                <c:pt idx="644">
                  <c:v>0.9067</c:v>
                </c:pt>
                <c:pt idx="645">
                  <c:v>0.9116</c:v>
                </c:pt>
                <c:pt idx="646">
                  <c:v>0.9172</c:v>
                </c:pt>
                <c:pt idx="647">
                  <c:v>0.9218</c:v>
                </c:pt>
                <c:pt idx="648">
                  <c:v>0.9275</c:v>
                </c:pt>
                <c:pt idx="649">
                  <c:v>0.9078</c:v>
                </c:pt>
                <c:pt idx="650">
                  <c:v>0.9173</c:v>
                </c:pt>
                <c:pt idx="651">
                  <c:v>0.9198</c:v>
                </c:pt>
                <c:pt idx="652">
                  <c:v>0.9045</c:v>
                </c:pt>
                <c:pt idx="653">
                  <c:v>0.9217</c:v>
                </c:pt>
                <c:pt idx="654">
                  <c:v>0.9266</c:v>
                </c:pt>
                <c:pt idx="655">
                  <c:v>0.9198</c:v>
                </c:pt>
                <c:pt idx="656">
                  <c:v>0.922</c:v>
                </c:pt>
                <c:pt idx="657">
                  <c:v>0.8986</c:v>
                </c:pt>
                <c:pt idx="658">
                  <c:v>0.9058</c:v>
                </c:pt>
                <c:pt idx="659">
                  <c:v>0.9259</c:v>
                </c:pt>
                <c:pt idx="660">
                  <c:v>0.9325</c:v>
                </c:pt>
                <c:pt idx="661">
                  <c:v>0.946</c:v>
                </c:pt>
                <c:pt idx="662">
                  <c:v>0.9569</c:v>
                </c:pt>
                <c:pt idx="663">
                  <c:v>0.9558</c:v>
                </c:pt>
                <c:pt idx="664">
                  <c:v>0.9501</c:v>
                </c:pt>
                <c:pt idx="665">
                  <c:v>0.9634</c:v>
                </c:pt>
                <c:pt idx="666">
                  <c:v>0.9708</c:v>
                </c:pt>
                <c:pt idx="667">
                  <c:v>0.9829</c:v>
                </c:pt>
                <c:pt idx="668">
                  <c:v>0.9807</c:v>
                </c:pt>
                <c:pt idx="669">
                  <c:v>0.9854</c:v>
                </c:pt>
                <c:pt idx="670">
                  <c:v>0.9802</c:v>
                </c:pt>
                <c:pt idx="671">
                  <c:v>0.9813</c:v>
                </c:pt>
                <c:pt idx="672">
                  <c:v>0.9858</c:v>
                </c:pt>
                <c:pt idx="673">
                  <c:v>0.9996</c:v>
                </c:pt>
                <c:pt idx="674">
                  <c:v>0.9974</c:v>
                </c:pt>
                <c:pt idx="675">
                  <c:v>1.0111</c:v>
                </c:pt>
                <c:pt idx="676">
                  <c:v>0.9991</c:v>
                </c:pt>
                <c:pt idx="677">
                  <c:v>1.0004</c:v>
                </c:pt>
                <c:pt idx="678">
                  <c:v>1.0015</c:v>
                </c:pt>
                <c:pt idx="679">
                  <c:v>0.9982</c:v>
                </c:pt>
                <c:pt idx="680">
                  <c:v>0.9889</c:v>
                </c:pt>
                <c:pt idx="681">
                  <c:v>0.987</c:v>
                </c:pt>
                <c:pt idx="682">
                  <c:v>0.9837</c:v>
                </c:pt>
                <c:pt idx="683">
                  <c:v>0.9721</c:v>
                </c:pt>
                <c:pt idx="684">
                  <c:v>0.9836</c:v>
                </c:pt>
                <c:pt idx="685">
                  <c:v>0.9678</c:v>
                </c:pt>
                <c:pt idx="686">
                  <c:v>0.9678</c:v>
                </c:pt>
                <c:pt idx="687">
                  <c:v>0.9624</c:v>
                </c:pt>
                <c:pt idx="688">
                  <c:v>0.9609</c:v>
                </c:pt>
                <c:pt idx="689">
                  <c:v>0.9584</c:v>
                </c:pt>
                <c:pt idx="690">
                  <c:v>0.9592</c:v>
                </c:pt>
                <c:pt idx="691">
                  <c:v>0.9613</c:v>
                </c:pt>
                <c:pt idx="692">
                  <c:v>0.9625</c:v>
                </c:pt>
                <c:pt idx="693">
                  <c:v>0.9696</c:v>
                </c:pt>
                <c:pt idx="694">
                  <c:v>0.9655</c:v>
                </c:pt>
                <c:pt idx="695">
                  <c:v>0.9655</c:v>
                </c:pt>
                <c:pt idx="696">
                  <c:v>0.9655</c:v>
                </c:pt>
                <c:pt idx="697">
                  <c:v>0.9655</c:v>
                </c:pt>
                <c:pt idx="698">
                  <c:v>0.9655</c:v>
                </c:pt>
                <c:pt idx="699">
                  <c:v>0.9655</c:v>
                </c:pt>
                <c:pt idx="700">
                  <c:v>0.9729</c:v>
                </c:pt>
                <c:pt idx="701">
                  <c:v>0.9745</c:v>
                </c:pt>
                <c:pt idx="702">
                  <c:v>0.9874</c:v>
                </c:pt>
                <c:pt idx="703">
                  <c:v>0.9951</c:v>
                </c:pt>
                <c:pt idx="704">
                  <c:v>1.0107</c:v>
                </c:pt>
                <c:pt idx="705">
                  <c:v>1.0244</c:v>
                </c:pt>
                <c:pt idx="706">
                  <c:v>1.0443</c:v>
                </c:pt>
                <c:pt idx="707">
                  <c:v>1.0478</c:v>
                </c:pt>
                <c:pt idx="708">
                  <c:v>1.0283</c:v>
                </c:pt>
                <c:pt idx="709">
                  <c:v>1.0618</c:v>
                </c:pt>
                <c:pt idx="710">
                  <c:v>1.0737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</c:v>
                </c:pt>
                <c:pt idx="715">
                  <c:v>1.1167</c:v>
                </c:pt>
                <c:pt idx="716">
                  <c:v>1.1264</c:v>
                </c:pt>
                <c:pt idx="717">
                  <c:v>1.1305</c:v>
                </c:pt>
                <c:pt idx="718">
                  <c:v>1.1202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</c:v>
                </c:pt>
                <c:pt idx="727">
                  <c:v>1.1077</c:v>
                </c:pt>
                <c:pt idx="728">
                  <c:v>1.1363</c:v>
                </c:pt>
                <c:pt idx="729">
                  <c:v>1.1477</c:v>
                </c:pt>
                <c:pt idx="730">
                  <c:v>1.1462</c:v>
                </c:pt>
                <c:pt idx="731">
                  <c:v>1.1237</c:v>
                </c:pt>
                <c:pt idx="732">
                  <c:v>1.1361</c:v>
                </c:pt>
                <c:pt idx="733">
                  <c:v>1.1325</c:v>
                </c:pt>
                <c:pt idx="734">
                  <c:v>1.143</c:v>
                </c:pt>
                <c:pt idx="735">
                  <c:v>1.1284</c:v>
                </c:pt>
                <c:pt idx="736">
                  <c:v>1.1813</c:v>
                </c:pt>
                <c:pt idx="737">
                  <c:v>1.1709</c:v>
                </c:pt>
                <c:pt idx="738">
                  <c:v>1.1664</c:v>
                </c:pt>
                <c:pt idx="739">
                  <c:v>1.1821</c:v>
                </c:pt>
                <c:pt idx="740">
                  <c:v>1.1983</c:v>
                </c:pt>
                <c:pt idx="741">
                  <c:v>1.2124</c:v>
                </c:pt>
                <c:pt idx="742">
                  <c:v>1.2161</c:v>
                </c:pt>
                <c:pt idx="743">
                  <c:v>1.214</c:v>
                </c:pt>
                <c:pt idx="744">
                  <c:v>1.225</c:v>
                </c:pt>
                <c:pt idx="745">
                  <c:v>1.2106</c:v>
                </c:pt>
                <c:pt idx="746">
                  <c:v>1.2382</c:v>
                </c:pt>
                <c:pt idx="747">
                  <c:v>1.2404</c:v>
                </c:pt>
                <c:pt idx="748">
                  <c:v>1.255</c:v>
                </c:pt>
                <c:pt idx="749">
                  <c:v>1.2608</c:v>
                </c:pt>
                <c:pt idx="750">
                  <c:v>1.2532</c:v>
                </c:pt>
                <c:pt idx="751">
                  <c:v>1.2452</c:v>
                </c:pt>
                <c:pt idx="752">
                  <c:v>1.1901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1.2818</c:v>
                </c:pt>
                <c:pt idx="757">
                  <c:v>1.2858</c:v>
                </c:pt>
                <c:pt idx="758">
                  <c:v>1.2894</c:v>
                </c:pt>
                <c:pt idx="759">
                  <c:v>1.2819</c:v>
                </c:pt>
                <c:pt idx="760">
                  <c:v>1.2669</c:v>
                </c:pt>
                <c:pt idx="761">
                  <c:v>1.2763</c:v>
                </c:pt>
                <c:pt idx="762">
                  <c:v>1.2682</c:v>
                </c:pt>
                <c:pt idx="763">
                  <c:v>1.2492</c:v>
                </c:pt>
                <c:pt idx="764">
                  <c:v>1.2639</c:v>
                </c:pt>
                <c:pt idx="765">
                  <c:v>1.2554</c:v>
                </c:pt>
                <c:pt idx="766">
                  <c:v>1.2301</c:v>
                </c:pt>
                <c:pt idx="767">
                  <c:v>1.2595</c:v>
                </c:pt>
                <c:pt idx="768">
                  <c:v>1.2883</c:v>
                </c:pt>
                <c:pt idx="769">
                  <c:v>1.3096</c:v>
                </c:pt>
                <c:pt idx="770">
                  <c:v>1.3096</c:v>
                </c:pt>
                <c:pt idx="771">
                  <c:v>1.3096</c:v>
                </c:pt>
                <c:pt idx="772">
                  <c:v>1.3096</c:v>
                </c:pt>
                <c:pt idx="773">
                  <c:v>1.3096</c:v>
                </c:pt>
                <c:pt idx="774">
                  <c:v>1.3096</c:v>
                </c:pt>
                <c:pt idx="775">
                  <c:v>1.3096</c:v>
                </c:pt>
                <c:pt idx="776">
                  <c:v>1.3096</c:v>
                </c:pt>
                <c:pt idx="777">
                  <c:v>1.3096</c:v>
                </c:pt>
                <c:pt idx="778">
                  <c:v>1.3096</c:v>
                </c:pt>
                <c:pt idx="779">
                  <c:v>1.3096</c:v>
                </c:pt>
                <c:pt idx="780">
                  <c:v>1.3181</c:v>
                </c:pt>
                <c:pt idx="781">
                  <c:v>1.3134</c:v>
                </c:pt>
                <c:pt idx="782">
                  <c:v>1.3178</c:v>
                </c:pt>
                <c:pt idx="783">
                  <c:v>1.3228</c:v>
                </c:pt>
                <c:pt idx="784">
                  <c:v>1.3195</c:v>
                </c:pt>
                <c:pt idx="785">
                  <c:v>1.3245</c:v>
                </c:pt>
                <c:pt idx="786">
                  <c:v>1.3261</c:v>
                </c:pt>
                <c:pt idx="787">
                  <c:v>1.3441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1.2936</c:v>
                </c:pt>
                <c:pt idx="793">
                  <c:v>1.2528</c:v>
                </c:pt>
                <c:pt idx="794">
                  <c:v>1.2388</c:v>
                </c:pt>
                <c:pt idx="795">
                  <c:v>1.2875</c:v>
                </c:pt>
                <c:pt idx="796">
                  <c:v>1.311</c:v>
                </c:pt>
                <c:pt idx="797">
                  <c:v>1.3048</c:v>
                </c:pt>
                <c:pt idx="798">
                  <c:v>1.3298</c:v>
                </c:pt>
                <c:pt idx="799">
                  <c:v>1.3289</c:v>
                </c:pt>
                <c:pt idx="800">
                  <c:v>1.3013</c:v>
                </c:pt>
                <c:pt idx="801">
                  <c:v>1.3013</c:v>
                </c:pt>
                <c:pt idx="802">
                  <c:v>1.3027</c:v>
                </c:pt>
                <c:pt idx="803">
                  <c:v>1.3015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1.303</c:v>
                </c:pt>
                <c:pt idx="809">
                  <c:v>1.3266</c:v>
                </c:pt>
                <c:pt idx="810">
                  <c:v>1.3468</c:v>
                </c:pt>
                <c:pt idx="811">
                  <c:v>1.3416</c:v>
                </c:pt>
                <c:pt idx="812">
                  <c:v>1.3352</c:v>
                </c:pt>
                <c:pt idx="813">
                  <c:v>1.3684</c:v>
                </c:pt>
                <c:pt idx="814">
                  <c:v>1.3796</c:v>
                </c:pt>
                <c:pt idx="815">
                  <c:v>1.3783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1.3334</c:v>
                </c:pt>
                <c:pt idx="820">
                  <c:v>1.303</c:v>
                </c:pt>
                <c:pt idx="821">
                  <c:v>1.3313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1.3335</c:v>
                </c:pt>
                <c:pt idx="826">
                  <c:v>1.3339</c:v>
                </c:pt>
                <c:pt idx="827">
                  <c:v>1.3264</c:v>
                </c:pt>
                <c:pt idx="828">
                  <c:v>1.3302</c:v>
                </c:pt>
                <c:pt idx="829">
                  <c:v>1.3194</c:v>
                </c:pt>
                <c:pt idx="830">
                  <c:v>1.3295</c:v>
                </c:pt>
                <c:pt idx="831">
                  <c:v>1.3238</c:v>
                </c:pt>
                <c:pt idx="832">
                  <c:v>1.3243</c:v>
                </c:pt>
                <c:pt idx="833">
                  <c:v>1.3182</c:v>
                </c:pt>
                <c:pt idx="834">
                  <c:v>1.3236</c:v>
                </c:pt>
                <c:pt idx="835">
                  <c:v>1.3236</c:v>
                </c:pt>
                <c:pt idx="836">
                  <c:v>1.3236</c:v>
                </c:pt>
                <c:pt idx="837">
                  <c:v>1.3236</c:v>
                </c:pt>
                <c:pt idx="838">
                  <c:v>1.3236</c:v>
                </c:pt>
                <c:pt idx="839">
                  <c:v>1.3478</c:v>
                </c:pt>
                <c:pt idx="840">
                  <c:v>1.3456</c:v>
                </c:pt>
                <c:pt idx="841">
                  <c:v>1.3488</c:v>
                </c:pt>
                <c:pt idx="842">
                  <c:v>1.3543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1.3778</c:v>
                </c:pt>
                <c:pt idx="847">
                  <c:v>1.38</c:v>
                </c:pt>
                <c:pt idx="848">
                  <c:v>1.3781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1.4032</c:v>
                </c:pt>
                <c:pt idx="854">
                  <c:v>1.3943</c:v>
                </c:pt>
                <c:pt idx="855">
                  <c:v>1.3849</c:v>
                </c:pt>
                <c:pt idx="856">
                  <c:v>1.3793</c:v>
                </c:pt>
                <c:pt idx="857">
                  <c:v>1.3795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1.4131</c:v>
                </c:pt>
                <c:pt idx="863">
                  <c:v>1.4128</c:v>
                </c:pt>
                <c:pt idx="864">
                  <c:v>1.426</c:v>
                </c:pt>
                <c:pt idx="865">
                  <c:v>1.4233</c:v>
                </c:pt>
                <c:pt idx="866">
                  <c:v>1.4196</c:v>
                </c:pt>
                <c:pt idx="867">
                  <c:v>1.4175</c:v>
                </c:pt>
                <c:pt idx="868">
                  <c:v>1.4224</c:v>
                </c:pt>
                <c:pt idx="869">
                  <c:v>1.4174</c:v>
                </c:pt>
                <c:pt idx="870">
                  <c:v>1.4175</c:v>
                </c:pt>
                <c:pt idx="871">
                  <c:v>1.4135</c:v>
                </c:pt>
                <c:pt idx="872">
                  <c:v>1.4279</c:v>
                </c:pt>
                <c:pt idx="873">
                  <c:v>1.4418</c:v>
                </c:pt>
                <c:pt idx="874">
                  <c:v>1.4322</c:v>
                </c:pt>
                <c:pt idx="875">
                  <c:v>1.4426</c:v>
                </c:pt>
                <c:pt idx="876">
                  <c:v>1.4459</c:v>
                </c:pt>
                <c:pt idx="877">
                  <c:v>1.4538</c:v>
                </c:pt>
                <c:pt idx="878">
                  <c:v>1.4514</c:v>
                </c:pt>
                <c:pt idx="879">
                  <c:v>1.4534</c:v>
                </c:pt>
                <c:pt idx="880">
                  <c:v>1.4219</c:v>
                </c:pt>
                <c:pt idx="881">
                  <c:v>1.4413</c:v>
                </c:pt>
                <c:pt idx="882">
                  <c:v>1.4415</c:v>
                </c:pt>
                <c:pt idx="883">
                  <c:v>1.4361</c:v>
                </c:pt>
                <c:pt idx="884">
                  <c:v>1.4643</c:v>
                </c:pt>
                <c:pt idx="885">
                  <c:v>1.4535</c:v>
                </c:pt>
                <c:pt idx="886">
                  <c:v>1.4443</c:v>
                </c:pt>
                <c:pt idx="887">
                  <c:v>1.4706</c:v>
                </c:pt>
                <c:pt idx="888">
                  <c:v>1.4406</c:v>
                </c:pt>
                <c:pt idx="889">
                  <c:v>1.4957</c:v>
                </c:pt>
                <c:pt idx="890">
                  <c:v>1.4642</c:v>
                </c:pt>
                <c:pt idx="891">
                  <c:v>1.4742</c:v>
                </c:pt>
                <c:pt idx="892">
                  <c:v>1.4832</c:v>
                </c:pt>
                <c:pt idx="893">
                  <c:v>1.4902</c:v>
                </c:pt>
                <c:pt idx="894">
                  <c:v>1.4867</c:v>
                </c:pt>
                <c:pt idx="895">
                  <c:v>1.4717</c:v>
                </c:pt>
                <c:pt idx="896">
                  <c:v>1.4657</c:v>
                </c:pt>
                <c:pt idx="897">
                  <c:v>1.4801</c:v>
                </c:pt>
                <c:pt idx="898">
                  <c:v>1.5114</c:v>
                </c:pt>
                <c:pt idx="899">
                  <c:v>1.5069</c:v>
                </c:pt>
                <c:pt idx="900">
                  <c:v>1.5008</c:v>
                </c:pt>
                <c:pt idx="901">
                  <c:v>1.4959</c:v>
                </c:pt>
                <c:pt idx="902">
                  <c:v>1.502</c:v>
                </c:pt>
                <c:pt idx="903">
                  <c:v>1.5149</c:v>
                </c:pt>
                <c:pt idx="904">
                  <c:v>1.513</c:v>
                </c:pt>
                <c:pt idx="905">
                  <c:v>1.5153</c:v>
                </c:pt>
                <c:pt idx="906">
                  <c:v>1.5164</c:v>
                </c:pt>
                <c:pt idx="907">
                  <c:v>1.5193</c:v>
                </c:pt>
                <c:pt idx="908">
                  <c:v>1.5228</c:v>
                </c:pt>
                <c:pt idx="909">
                  <c:v>1.5211</c:v>
                </c:pt>
                <c:pt idx="910">
                  <c:v>1.5201</c:v>
                </c:pt>
                <c:pt idx="911">
                  <c:v>1.52</c:v>
                </c:pt>
                <c:pt idx="912">
                  <c:v>1.5232</c:v>
                </c:pt>
                <c:pt idx="913">
                  <c:v>1.5221</c:v>
                </c:pt>
                <c:pt idx="914">
                  <c:v>1.5245</c:v>
                </c:pt>
                <c:pt idx="915">
                  <c:v>1.5248</c:v>
                </c:pt>
                <c:pt idx="916">
                  <c:v>1.5248</c:v>
                </c:pt>
                <c:pt idx="917">
                  <c:v>1.5249</c:v>
                </c:pt>
                <c:pt idx="918">
                  <c:v>1.526</c:v>
                </c:pt>
                <c:pt idx="919">
                  <c:v>1.5267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1.5295</c:v>
                </c:pt>
                <c:pt idx="928">
                  <c:v>1.535</c:v>
                </c:pt>
                <c:pt idx="929">
                  <c:v>1.5405</c:v>
                </c:pt>
                <c:pt idx="930">
                  <c:v>1.5361</c:v>
                </c:pt>
                <c:pt idx="931">
                  <c:v>1.5455</c:v>
                </c:pt>
                <c:pt idx="932">
                  <c:v>1.5702</c:v>
                </c:pt>
                <c:pt idx="933">
                  <c:v>1.5777</c:v>
                </c:pt>
                <c:pt idx="934">
                  <c:v>1.585</c:v>
                </c:pt>
                <c:pt idx="935">
                  <c:v>1.6062</c:v>
                </c:pt>
                <c:pt idx="936">
                  <c:v>1.622</c:v>
                </c:pt>
                <c:pt idx="937">
                  <c:v>1.6175</c:v>
                </c:pt>
                <c:pt idx="938">
                  <c:v>1.6159</c:v>
                </c:pt>
                <c:pt idx="939">
                  <c:v>1.6228</c:v>
                </c:pt>
                <c:pt idx="940">
                  <c:v>1.6062</c:v>
                </c:pt>
                <c:pt idx="941">
                  <c:v>1.5905</c:v>
                </c:pt>
                <c:pt idx="942">
                  <c:v>1.5737</c:v>
                </c:pt>
                <c:pt idx="943">
                  <c:v>1.5082</c:v>
                </c:pt>
                <c:pt idx="944">
                  <c:v>1.5621</c:v>
                </c:pt>
                <c:pt idx="945">
                  <c:v>1.6241</c:v>
                </c:pt>
                <c:pt idx="946">
                  <c:v>1.5896</c:v>
                </c:pt>
                <c:pt idx="947">
                  <c:v>1.6541</c:v>
                </c:pt>
                <c:pt idx="948">
                  <c:v>1.6447</c:v>
                </c:pt>
                <c:pt idx="949">
                  <c:v>1.6705</c:v>
                </c:pt>
                <c:pt idx="950">
                  <c:v>1.6306</c:v>
                </c:pt>
                <c:pt idx="951">
                  <c:v>1.6336</c:v>
                </c:pt>
                <c:pt idx="952">
                  <c:v>1.6366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1.6356</c:v>
                </c:pt>
                <c:pt idx="968">
                  <c:v>1.6256</c:v>
                </c:pt>
                <c:pt idx="969">
                  <c:v>1.6225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1.6215</c:v>
                </c:pt>
                <c:pt idx="974">
                  <c:v>1.6157</c:v>
                </c:pt>
                <c:pt idx="975">
                  <c:v>1.6038</c:v>
                </c:pt>
                <c:pt idx="976">
                  <c:v>1.6078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1.5857</c:v>
                </c:pt>
                <c:pt idx="981">
                  <c:v>1.5823</c:v>
                </c:pt>
                <c:pt idx="982">
                  <c:v>1.5594</c:v>
                </c:pt>
                <c:pt idx="983">
                  <c:v>1.5718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1.5552</c:v>
                </c:pt>
                <c:pt idx="990">
                  <c:v>1.5498</c:v>
                </c:pt>
                <c:pt idx="991">
                  <c:v>1.5523</c:v>
                </c:pt>
                <c:pt idx="992">
                  <c:v>1.5493</c:v>
                </c:pt>
                <c:pt idx="993">
                  <c:v>1.5483</c:v>
                </c:pt>
                <c:pt idx="994">
                  <c:v>1.5466</c:v>
                </c:pt>
                <c:pt idx="995">
                  <c:v>1.5374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1.4718</c:v>
                </c:pt>
                <c:pt idx="1000">
                  <c:v>1.5093</c:v>
                </c:pt>
                <c:pt idx="1001">
                  <c:v>1.5673</c:v>
                </c:pt>
                <c:pt idx="1002">
                  <c:v>1.5288</c:v>
                </c:pt>
                <c:pt idx="1003">
                  <c:v>1.5036</c:v>
                </c:pt>
                <c:pt idx="1004">
                  <c:v>1.5139</c:v>
                </c:pt>
                <c:pt idx="1005">
                  <c:v>1.5152</c:v>
                </c:pt>
                <c:pt idx="1006">
                  <c:v>1.4881</c:v>
                </c:pt>
                <c:pt idx="1007">
                  <c:v>1.5038</c:v>
                </c:pt>
                <c:pt idx="1008">
                  <c:v>1.4925</c:v>
                </c:pt>
                <c:pt idx="1009">
                  <c:v>1.4916</c:v>
                </c:pt>
                <c:pt idx="1010">
                  <c:v>1.5076</c:v>
                </c:pt>
                <c:pt idx="1011">
                  <c:v>1.5089</c:v>
                </c:pt>
                <c:pt idx="1012">
                  <c:v>1.5264</c:v>
                </c:pt>
                <c:pt idx="1013">
                  <c:v>1.5218</c:v>
                </c:pt>
                <c:pt idx="1014">
                  <c:v>1.523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1.5354</c:v>
                </c:pt>
                <c:pt idx="1019">
                  <c:v>1.5394</c:v>
                </c:pt>
                <c:pt idx="1020">
                  <c:v>1.5532</c:v>
                </c:pt>
                <c:pt idx="1021">
                  <c:v>1.5547</c:v>
                </c:pt>
                <c:pt idx="1022">
                  <c:v>1.5573</c:v>
                </c:pt>
                <c:pt idx="1023">
                  <c:v>1.5619</c:v>
                </c:pt>
                <c:pt idx="1024">
                  <c:v>1.5734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1.5796</c:v>
                </c:pt>
                <c:pt idx="1028">
                  <c:v>1.5854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</c:v>
                </c:pt>
                <c:pt idx="1038">
                  <c:v>1.6148</c:v>
                </c:pt>
                <c:pt idx="1039">
                  <c:v>1.6179</c:v>
                </c:pt>
                <c:pt idx="1040">
                  <c:v>1.6038</c:v>
                </c:pt>
                <c:pt idx="1041">
                  <c:v>1.6062</c:v>
                </c:pt>
                <c:pt idx="1042">
                  <c:v>1.6062</c:v>
                </c:pt>
                <c:pt idx="1043">
                  <c:v>1.6062</c:v>
                </c:pt>
                <c:pt idx="1044">
                  <c:v>1.6062</c:v>
                </c:pt>
                <c:pt idx="1045">
                  <c:v>1.6062</c:v>
                </c:pt>
                <c:pt idx="1046">
                  <c:v>1.6062</c:v>
                </c:pt>
                <c:pt idx="1047">
                  <c:v>1.6062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</c:v>
                </c:pt>
                <c:pt idx="1059">
                  <c:v>1.6419</c:v>
                </c:pt>
                <c:pt idx="1060">
                  <c:v>1.6548</c:v>
                </c:pt>
                <c:pt idx="1061">
                  <c:v>1.6605</c:v>
                </c:pt>
                <c:pt idx="1062">
                  <c:v>1.6784</c:v>
                </c:pt>
                <c:pt idx="1063">
                  <c:v>1.6761</c:v>
                </c:pt>
                <c:pt idx="1064">
                  <c:v>1.684</c:v>
                </c:pt>
                <c:pt idx="1065">
                  <c:v>1.6996</c:v>
                </c:pt>
                <c:pt idx="1066">
                  <c:v>1.688</c:v>
                </c:pt>
                <c:pt idx="1067">
                  <c:v>1.7206</c:v>
                </c:pt>
                <c:pt idx="1068">
                  <c:v>1.7277</c:v>
                </c:pt>
                <c:pt idx="1069">
                  <c:v>1.67</c:v>
                </c:pt>
                <c:pt idx="1070">
                  <c:v>1.7133</c:v>
                </c:pt>
                <c:pt idx="1071">
                  <c:v>1.7308</c:v>
                </c:pt>
                <c:pt idx="1072">
                  <c:v>1.7335</c:v>
                </c:pt>
                <c:pt idx="1073">
                  <c:v>1.729</c:v>
                </c:pt>
                <c:pt idx="1074">
                  <c:v>1.7207</c:v>
                </c:pt>
                <c:pt idx="1075">
                  <c:v>1.7485</c:v>
                </c:pt>
                <c:pt idx="1076">
                  <c:v>1.7452</c:v>
                </c:pt>
                <c:pt idx="1077">
                  <c:v>1.7651</c:v>
                </c:pt>
                <c:pt idx="1078">
                  <c:v>1.7069</c:v>
                </c:pt>
                <c:pt idx="1079">
                  <c:v>1.7278</c:v>
                </c:pt>
                <c:pt idx="1080">
                  <c:v>1.7297</c:v>
                </c:pt>
                <c:pt idx="1081">
                  <c:v>1.7275</c:v>
                </c:pt>
                <c:pt idx="1082">
                  <c:v>1.7115</c:v>
                </c:pt>
                <c:pt idx="1083">
                  <c:v>1.713</c:v>
                </c:pt>
                <c:pt idx="1084">
                  <c:v>1.713</c:v>
                </c:pt>
                <c:pt idx="1085">
                  <c:v>1.7505</c:v>
                </c:pt>
                <c:pt idx="1086">
                  <c:v>1.756</c:v>
                </c:pt>
                <c:pt idx="1087">
                  <c:v>1.7519</c:v>
                </c:pt>
                <c:pt idx="1088">
                  <c:v>1.7408</c:v>
                </c:pt>
                <c:pt idx="1089">
                  <c:v>1.7398</c:v>
                </c:pt>
                <c:pt idx="1090">
                  <c:v>1.7522</c:v>
                </c:pt>
                <c:pt idx="1091">
                  <c:v>1.7594</c:v>
                </c:pt>
                <c:pt idx="1092">
                  <c:v>1.7574</c:v>
                </c:pt>
                <c:pt idx="1093">
                  <c:v>1.7525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1.7628</c:v>
                </c:pt>
                <c:pt idx="1097">
                  <c:v>1.7609</c:v>
                </c:pt>
                <c:pt idx="1098">
                  <c:v>1.7584</c:v>
                </c:pt>
                <c:pt idx="1099">
                  <c:v>1.7632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1.7469</c:v>
                </c:pt>
                <c:pt idx="1103">
                  <c:v>1.7712</c:v>
                </c:pt>
                <c:pt idx="1104">
                  <c:v>1.7618</c:v>
                </c:pt>
                <c:pt idx="1105">
                  <c:v>1.7657</c:v>
                </c:pt>
                <c:pt idx="1106">
                  <c:v>1.7849</c:v>
                </c:pt>
                <c:pt idx="1107">
                  <c:v>1.7819</c:v>
                </c:pt>
                <c:pt idx="1108">
                  <c:v>1.7822</c:v>
                </c:pt>
                <c:pt idx="1109">
                  <c:v>1.7829</c:v>
                </c:pt>
                <c:pt idx="1110">
                  <c:v>1.7857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1.7952</c:v>
                </c:pt>
                <c:pt idx="1115">
                  <c:v>1.7952</c:v>
                </c:pt>
                <c:pt idx="1116">
                  <c:v>1.7952</c:v>
                </c:pt>
                <c:pt idx="1117">
                  <c:v>1.7952</c:v>
                </c:pt>
                <c:pt idx="1118">
                  <c:v>1.7952</c:v>
                </c:pt>
                <c:pt idx="1119">
                  <c:v>1.7952</c:v>
                </c:pt>
                <c:pt idx="1120">
                  <c:v>1.7952</c:v>
                </c:pt>
                <c:pt idx="1121">
                  <c:v>1.7952</c:v>
                </c:pt>
                <c:pt idx="1122">
                  <c:v>1.7952</c:v>
                </c:pt>
                <c:pt idx="1123">
                  <c:v>1.7952</c:v>
                </c:pt>
                <c:pt idx="1124">
                  <c:v>1.7952</c:v>
                </c:pt>
                <c:pt idx="1125">
                  <c:v>1.7952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1.8277</c:v>
                </c:pt>
                <c:pt idx="1129">
                  <c:v>1.8301</c:v>
                </c:pt>
                <c:pt idx="1130">
                  <c:v>1.8334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</c:v>
                </c:pt>
                <c:pt idx="1135">
                  <c:v>1.8438</c:v>
                </c:pt>
                <c:pt idx="1136">
                  <c:v>1.8424</c:v>
                </c:pt>
                <c:pt idx="1137">
                  <c:v>1.8422</c:v>
                </c:pt>
                <c:pt idx="1138">
                  <c:v>1.8457</c:v>
                </c:pt>
                <c:pt idx="1139">
                  <c:v>1.85</c:v>
                </c:pt>
                <c:pt idx="1140">
                  <c:v>1.8455</c:v>
                </c:pt>
                <c:pt idx="1141">
                  <c:v>1.8467</c:v>
                </c:pt>
                <c:pt idx="1142">
                  <c:v>1.8498</c:v>
                </c:pt>
                <c:pt idx="1143">
                  <c:v>1.8594</c:v>
                </c:pt>
                <c:pt idx="1144">
                  <c:v>1.8611</c:v>
                </c:pt>
                <c:pt idx="1145">
                  <c:v>1.8696</c:v>
                </c:pt>
                <c:pt idx="1146">
                  <c:v>1.8715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1.8615</c:v>
                </c:pt>
                <c:pt idx="1150">
                  <c:v>1.8707</c:v>
                </c:pt>
                <c:pt idx="1151">
                  <c:v>1.8923</c:v>
                </c:pt>
                <c:pt idx="1152">
                  <c:v>1.8947</c:v>
                </c:pt>
                <c:pt idx="1153">
                  <c:v>1.8997</c:v>
                </c:pt>
                <c:pt idx="1154">
                  <c:v>1.9118</c:v>
                </c:pt>
                <c:pt idx="1155">
                  <c:v>1.9083</c:v>
                </c:pt>
                <c:pt idx="1156">
                  <c:v>1.9053</c:v>
                </c:pt>
                <c:pt idx="1157">
                  <c:v>1.8804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1.8796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1.8897</c:v>
                </c:pt>
                <c:pt idx="1172">
                  <c:v>1.8897</c:v>
                </c:pt>
                <c:pt idx="1173">
                  <c:v>1.8897</c:v>
                </c:pt>
                <c:pt idx="1174">
                  <c:v>1.8897</c:v>
                </c:pt>
                <c:pt idx="1175">
                  <c:v>1.8897</c:v>
                </c:pt>
                <c:pt idx="1176">
                  <c:v>1.8904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</c:v>
                </c:pt>
                <c:pt idx="1182">
                  <c:v>1.963</c:v>
                </c:pt>
                <c:pt idx="1183">
                  <c:v>1.9759</c:v>
                </c:pt>
                <c:pt idx="1184">
                  <c:v>1.9703</c:v>
                </c:pt>
                <c:pt idx="1185">
                  <c:v>1.9683</c:v>
                </c:pt>
                <c:pt idx="1186">
                  <c:v>1.9648</c:v>
                </c:pt>
                <c:pt idx="1187">
                  <c:v>1.9184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</c:v>
                </c:pt>
                <c:pt idx="1196">
                  <c:v>1.8862</c:v>
                </c:pt>
                <c:pt idx="1197">
                  <c:v>1.8922</c:v>
                </c:pt>
                <c:pt idx="1198">
                  <c:v>1.8989</c:v>
                </c:pt>
                <c:pt idx="1199">
                  <c:v>1.8957</c:v>
                </c:pt>
                <c:pt idx="1200">
                  <c:v>1.8977</c:v>
                </c:pt>
                <c:pt idx="1201">
                  <c:v>1.8989</c:v>
                </c:pt>
                <c:pt idx="1202">
                  <c:v>1.8959</c:v>
                </c:pt>
                <c:pt idx="1203">
                  <c:v>1.8969</c:v>
                </c:pt>
                <c:pt idx="1204">
                  <c:v>1.8964</c:v>
                </c:pt>
                <c:pt idx="1205">
                  <c:v>1.901</c:v>
                </c:pt>
                <c:pt idx="1206">
                  <c:v>1.9084</c:v>
                </c:pt>
                <c:pt idx="1207">
                  <c:v>1.9</c:v>
                </c:pt>
                <c:pt idx="1208">
                  <c:v>1.9165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</c:v>
                </c:pt>
                <c:pt idx="1216">
                  <c:v>1.9514</c:v>
                </c:pt>
                <c:pt idx="1217">
                  <c:v>1.9504</c:v>
                </c:pt>
                <c:pt idx="1218">
                  <c:v>1.9426</c:v>
                </c:pt>
                <c:pt idx="1219">
                  <c:v>1.9605</c:v>
                </c:pt>
                <c:pt idx="1220">
                  <c:v>1.9454</c:v>
                </c:pt>
                <c:pt idx="1221">
                  <c:v>1.9523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</c:v>
                </c:pt>
                <c:pt idx="1225">
                  <c:v>1.9608</c:v>
                </c:pt>
                <c:pt idx="1226">
                  <c:v>1.9662</c:v>
                </c:pt>
                <c:pt idx="1227">
                  <c:v>1.959</c:v>
                </c:pt>
                <c:pt idx="1228">
                  <c:v>1.9579</c:v>
                </c:pt>
                <c:pt idx="1229">
                  <c:v>1.9368</c:v>
                </c:pt>
                <c:pt idx="1230">
                  <c:v>1.9941</c:v>
                </c:pt>
                <c:pt idx="1231">
                  <c:v>1.9913</c:v>
                </c:pt>
                <c:pt idx="1232">
                  <c:v>1.977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</c:v>
                </c:pt>
                <c:pt idx="1236">
                  <c:v>1.9163</c:v>
                </c:pt>
                <c:pt idx="1237">
                  <c:v>1.9322</c:v>
                </c:pt>
                <c:pt idx="1238">
                  <c:v>1.9394</c:v>
                </c:pt>
                <c:pt idx="1239">
                  <c:v>1.9302</c:v>
                </c:pt>
                <c:pt idx="1240">
                  <c:v>1.9173</c:v>
                </c:pt>
                <c:pt idx="1241">
                  <c:v>1.9168</c:v>
                </c:pt>
                <c:pt idx="1242">
                  <c:v>1.9168</c:v>
                </c:pt>
                <c:pt idx="1243">
                  <c:v>1.9168</c:v>
                </c:pt>
                <c:pt idx="1244">
                  <c:v>1.9168</c:v>
                </c:pt>
                <c:pt idx="1245">
                  <c:v>1.9168</c:v>
                </c:pt>
                <c:pt idx="1246">
                  <c:v>1.9168</c:v>
                </c:pt>
                <c:pt idx="1247">
                  <c:v>1.9168</c:v>
                </c:pt>
                <c:pt idx="1248">
                  <c:v>1.9168</c:v>
                </c:pt>
                <c:pt idx="1249">
                  <c:v>1.9278</c:v>
                </c:pt>
                <c:pt idx="1250">
                  <c:v>1.9345</c:v>
                </c:pt>
                <c:pt idx="1251">
                  <c:v>1.9347</c:v>
                </c:pt>
                <c:pt idx="1252">
                  <c:v>1.9024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</c:v>
                </c:pt>
                <c:pt idx="1259">
                  <c:v>1.927</c:v>
                </c:pt>
                <c:pt idx="1260">
                  <c:v>1.9168</c:v>
                </c:pt>
                <c:pt idx="1261">
                  <c:v>1.9285</c:v>
                </c:pt>
                <c:pt idx="1262">
                  <c:v>1.8994</c:v>
                </c:pt>
                <c:pt idx="1263">
                  <c:v>1.9366</c:v>
                </c:pt>
                <c:pt idx="1264">
                  <c:v>1.9069</c:v>
                </c:pt>
                <c:pt idx="1265">
                  <c:v>1.9402</c:v>
                </c:pt>
                <c:pt idx="1266">
                  <c:v>1.9382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1.9119</c:v>
                </c:pt>
                <c:pt idx="1270">
                  <c:v>1.9188</c:v>
                </c:pt>
                <c:pt idx="1271">
                  <c:v>1.9248</c:v>
                </c:pt>
                <c:pt idx="1272">
                  <c:v>1.9227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</c:v>
                </c:pt>
                <c:pt idx="1276">
                  <c:v>1.9204</c:v>
                </c:pt>
                <c:pt idx="1277">
                  <c:v>1.9873</c:v>
                </c:pt>
                <c:pt idx="1278">
                  <c:v>1.9687</c:v>
                </c:pt>
                <c:pt idx="1279">
                  <c:v>1.9477</c:v>
                </c:pt>
                <c:pt idx="1280">
                  <c:v>1.9566</c:v>
                </c:pt>
                <c:pt idx="1281">
                  <c:v>1.9695</c:v>
                </c:pt>
                <c:pt idx="1282">
                  <c:v>1.9384</c:v>
                </c:pt>
                <c:pt idx="1283">
                  <c:v>1.9553</c:v>
                </c:pt>
                <c:pt idx="1284">
                  <c:v>1.9643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</c:v>
                </c:pt>
                <c:pt idx="1292">
                  <c:v>1.94</c:v>
                </c:pt>
                <c:pt idx="1293">
                  <c:v>1.9532</c:v>
                </c:pt>
                <c:pt idx="1294">
                  <c:v>1.9467</c:v>
                </c:pt>
                <c:pt idx="1295">
                  <c:v>1.9583</c:v>
                </c:pt>
                <c:pt idx="1296">
                  <c:v>1.9389</c:v>
                </c:pt>
                <c:pt idx="1297">
                  <c:v>1.9472</c:v>
                </c:pt>
                <c:pt idx="1298">
                  <c:v>1.9562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0693480"/>
        <c:axId val="-2061231048"/>
      </c:areaChart>
      <c:dateAx>
        <c:axId val="-206069348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61231048"/>
        <c:crosses val="autoZero"/>
        <c:auto val="1"/>
        <c:lblOffset val="100"/>
        <c:baseTimeUnit val="days"/>
      </c:dateAx>
      <c:valAx>
        <c:axId val="-206123104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60693480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“Top of the Range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March 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T-0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52600"/>
            <a:ext cx="4720180" cy="314371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+37.26%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749573"/>
              </p:ext>
            </p:extLst>
          </p:nvPr>
        </p:nvGraphicFramePr>
        <p:xfrm>
          <a:off x="685800" y="1524000"/>
          <a:ext cx="7924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*Global “RISK ON” rally will last only as long as oil keeps rising, expect a big dump on next oil weakness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*Both Europe and Japan are running out of government bonds to buy for QE, owning almost the entire float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bottom at $26 looking more convincing, but expect a retest in coming weeks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have now defined the 2016 wedge formation between (SPX) 1812 and 2050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will take 6 for months to resolve to the upside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now baking I more rate rise this year, and maybe 2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takes a rest after a great run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is DOA, continues sideways move, boosting stocks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 smtClean="0">
                <a:latin typeface="Calibri"/>
                <a:ea typeface="Calibri"/>
                <a:cs typeface="Calibri"/>
                <a:sym typeface="Calibri"/>
              </a:rPr>
              <a:t>*El Nino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gives no respite to the ags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120676"/>
            <a:ext cx="74676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Alphabet (GOOGL)        </a:t>
            </a:r>
            <a:r>
              <a:rPr lang="is-IS" sz="1800" b="1" dirty="0" smtClean="0"/>
              <a:t>   $</a:t>
            </a:r>
            <a:r>
              <a:rPr lang="is-IS" sz="1800" b="1" dirty="0"/>
              <a:t>740          Target to $760</a:t>
            </a:r>
          </a:p>
          <a:p>
            <a:r>
              <a:rPr lang="is-IS" sz="1800" b="1" dirty="0"/>
              <a:t>Stamps.com (STMP)        $108          Target to $125</a:t>
            </a:r>
          </a:p>
          <a:p>
            <a:r>
              <a:rPr lang="is-IS" sz="1800" b="1" dirty="0"/>
              <a:t>Chubb, Ltd (CB)                $117          Target to $120</a:t>
            </a:r>
          </a:p>
          <a:p>
            <a:r>
              <a:rPr lang="is-IS" sz="1800" b="1" dirty="0"/>
              <a:t>Clorox (CLX)               </a:t>
            </a:r>
            <a:r>
              <a:rPr lang="is-IS" sz="1800" b="1" dirty="0" smtClean="0"/>
              <a:t>       </a:t>
            </a:r>
            <a:r>
              <a:rPr lang="is-IS" sz="1800" b="1" dirty="0"/>
              <a:t>$120          Target to $140</a:t>
            </a:r>
          </a:p>
          <a:p>
            <a:r>
              <a:rPr lang="en-US" sz="1800" b="1" dirty="0"/>
              <a:t>Buy on stop </a:t>
            </a:r>
            <a:r>
              <a:rPr lang="en-US" sz="1800" b="1" dirty="0" smtClean="0"/>
              <a:t>above           </a:t>
            </a:r>
            <a:r>
              <a:rPr lang="en-US" sz="1800" b="1" dirty="0"/>
              <a:t>$120</a:t>
            </a:r>
          </a:p>
          <a:p>
            <a:r>
              <a:rPr lang="is-IS" sz="1800" b="1" dirty="0"/>
              <a:t>Costco (COST)      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$151          Target to $158</a:t>
            </a:r>
          </a:p>
          <a:p>
            <a:r>
              <a:rPr lang="is-IS" sz="1800" b="1" dirty="0"/>
              <a:t>Aetna (AET)               </a:t>
            </a:r>
            <a:r>
              <a:rPr lang="is-IS" sz="1800" b="1" dirty="0" smtClean="0"/>
              <a:t>        </a:t>
            </a:r>
            <a:r>
              <a:rPr lang="is-IS" sz="1800" b="1" dirty="0"/>
              <a:t>$112          Target to $117</a:t>
            </a:r>
          </a:p>
          <a:p>
            <a:r>
              <a:rPr lang="is-IS" sz="1800" b="1" dirty="0"/>
              <a:t>Zimmer Holdings (ZBH)    </a:t>
            </a:r>
            <a:r>
              <a:rPr lang="is-IS" sz="1800" b="1" dirty="0" smtClean="0"/>
              <a:t>$</a:t>
            </a:r>
            <a:r>
              <a:rPr lang="is-IS" sz="1800" b="1" dirty="0"/>
              <a:t>101          Target to $108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Amgen, Inc. (AMGN)        </a:t>
            </a:r>
            <a:r>
              <a:rPr lang="is-IS" sz="1800" b="1" dirty="0" smtClean="0"/>
              <a:t>      $</a:t>
            </a:r>
            <a:r>
              <a:rPr lang="is-IS" sz="1800" b="1" dirty="0"/>
              <a:t>146       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$139</a:t>
            </a:r>
          </a:p>
          <a:p>
            <a:r>
              <a:rPr lang="is-IS" sz="1800" b="1" dirty="0"/>
              <a:t>Shake Shack (SHAK)       </a:t>
            </a:r>
            <a:r>
              <a:rPr lang="is-IS" sz="1800" b="1" dirty="0" smtClean="0"/>
              <a:t>      </a:t>
            </a:r>
            <a:r>
              <a:rPr lang="is-IS" sz="1800" b="1" dirty="0"/>
              <a:t>$37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$29</a:t>
            </a:r>
          </a:p>
          <a:p>
            <a:r>
              <a:rPr lang="is-IS" sz="1800" b="1" dirty="0"/>
              <a:t>Buffalo Wild Wings (BWLD)  </a:t>
            </a:r>
            <a:r>
              <a:rPr lang="is-IS" sz="1800" b="1" dirty="0" smtClean="0"/>
              <a:t>$</a:t>
            </a:r>
            <a:r>
              <a:rPr lang="is-IS" sz="1800" b="1" dirty="0"/>
              <a:t>160      </a:t>
            </a:r>
            <a:r>
              <a:rPr lang="is-IS" sz="1800" b="1" dirty="0" smtClean="0"/>
              <a:t> </a:t>
            </a:r>
            <a:r>
              <a:rPr lang="is-IS" sz="1800" b="1" dirty="0"/>
              <a:t>Target to $148</a:t>
            </a:r>
          </a:p>
          <a:p>
            <a:r>
              <a:rPr lang="is-IS" sz="1800" b="1" dirty="0"/>
              <a:t>Dycom Industries (DY)           </a:t>
            </a:r>
            <a:r>
              <a:rPr lang="is-IS" sz="1800" b="1" dirty="0" smtClean="0"/>
              <a:t>$</a:t>
            </a:r>
            <a:r>
              <a:rPr lang="is-IS" sz="1800" b="1" dirty="0"/>
              <a:t>58         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  $50</a:t>
            </a:r>
          </a:p>
          <a:p>
            <a:r>
              <a:rPr lang="is-IS" sz="1800" b="1" dirty="0"/>
              <a:t>Fossil Group, Inc (FOSL)       </a:t>
            </a:r>
            <a:r>
              <a:rPr lang="is-IS" sz="1800" b="1" dirty="0" smtClean="0"/>
              <a:t>$</a:t>
            </a:r>
            <a:r>
              <a:rPr lang="is-IS" sz="1800" b="1" dirty="0"/>
              <a:t>48         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$34</a:t>
            </a:r>
          </a:p>
          <a:p>
            <a:r>
              <a:rPr lang="en-US" sz="1800" b="1" dirty="0"/>
              <a:t>	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Economy-QE Again!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*ECB president Mario Draghi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cuts deposit rate from -0.3% to -0.4%, increases QE from €60 to €80 billion a month, extends to April 2017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*Expect Japan and China to continue with more QE as well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*Jobs are still rocking, with 4.9% unemployment and February nonfarm payroll at a healthy 242,000 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*Expect one more oil down leg to trigger global “RISK OFF” move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commodities have just had incredible run,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will peak out seen without Chinese recovery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once we get through New Year effects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ecb_293148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2400"/>
            <a:ext cx="4028558" cy="2514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10,000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59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Backing Off with “RISK ON”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*Buy this dip to hedge equity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longs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now pricing a June Fed interest rate rise back in the market, aiming for a second one in the fall.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*Treasury bond yields back up an amazing 45 basis points in 3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weeks</a:t>
            </a:r>
            <a:b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*Newest round of ECB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QE bushes more international bonds to negative interest rates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debt makes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 huge recover on commodities rally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*Junk engineers a big recover as well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global “RISK ON” move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*Huge 1.5%-2% drop in junk and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emerging yields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ack-off-dumbcrats-liberals-fail-political-poster-12985048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344228"/>
            <a:ext cx="3239616" cy="32851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1.95%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496504" cy="49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1.95%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6578600" cy="4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7.76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3.52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2.21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35.00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193.89%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.00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37.60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5088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7.72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1.39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0"/>
            <a:ext cx="6578600" cy="49809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-Too Far Too Fast!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*Continued oil rally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spills into stocks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*But is not sustainable without better earnings growth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are itching to reestablish, the pain trade is up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“Narrowing Wedge” scenario is playing out, with a big triangle formation setting up over the next six months, with lowe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 highs and higher lows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between 1812 and 2050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*Election is starting to have an increasing drag 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stock prices, with violence and uncertainty rising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*Only two more months of seasonable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stock strength, “Sell in May” is coming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hat+went+too+far+too+fast+_1a726c549f4627cc9ccb18f5e6baeb6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66" y="4038600"/>
            <a:ext cx="3315533" cy="2247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500-Short Squeeze!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Took profits on  2/$173-$178 and 2/$176-$181 vertical bull call spread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took profits on long 3/$170-$175 vertical bull call spread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smtClean="0">
                <a:latin typeface="Calibri"/>
                <a:ea typeface="Calibri"/>
                <a:cs typeface="Calibri"/>
                <a:sym typeface="Calibri"/>
              </a:rPr>
              <a:t>still long 4/$205-$210 vertical bear put spread</a:t>
            </a: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5240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 of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0-Day Moving Average!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where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traders will pour back into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859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Weakest Link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$113-$117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6809" y="152400"/>
            <a:ext cx="54595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Aggressive Risk Management</a:t>
            </a:r>
            <a:br>
              <a:rPr lang="en-US" sz="2000" dirty="0" smtClean="0"/>
            </a:br>
            <a:r>
              <a:rPr lang="en-US" sz="2000" dirty="0" smtClean="0"/>
              <a:t>for great returns-March 1, 2016 Position Sheet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8.94</a:t>
            </a:r>
            <a:r>
              <a:rPr lang="en-US" sz="2400" b="1" dirty="0" smtClean="0"/>
              <a:t>% </a:t>
            </a:r>
            <a:r>
              <a:rPr lang="en-US" sz="2400" b="1" dirty="0" smtClean="0"/>
              <a:t>YTD</a:t>
            </a:r>
            <a:endParaRPr lang="en-US" sz="2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895554"/>
              </p:ext>
            </p:extLst>
          </p:nvPr>
        </p:nvGraphicFramePr>
        <p:xfrm>
          <a:off x="533400" y="1600200"/>
          <a:ext cx="4366223" cy="4555218"/>
        </p:xfrm>
        <a:graphic>
          <a:graphicData uri="http://schemas.openxmlformats.org/drawingml/2006/table">
            <a:tbl>
              <a:tblPr/>
              <a:tblGrid>
                <a:gridCol w="3061681"/>
                <a:gridCol w="1304542"/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3/$89-$92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4/$87-$90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4/$182 puts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4/$205-$210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(IWM) $112-$117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276886"/>
              </p:ext>
            </p:extLst>
          </p:nvPr>
        </p:nvGraphicFramePr>
        <p:xfrm>
          <a:off x="5181600" y="3200400"/>
          <a:ext cx="3740150" cy="338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go long on next dip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4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78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4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of the Week (VRX)-Down by 87% in six months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6102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 those rising rate prospects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9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50% from February 11 Bottom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4478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524000"/>
            <a:ext cx="6457830" cy="4889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1752600"/>
            <a:ext cx="175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Miami</a:t>
            </a:r>
            <a:br>
              <a:rPr lang="en-US" sz="2000" b="1" dirty="0" smtClean="0"/>
            </a:br>
            <a:r>
              <a:rPr lang="en-US" sz="2000" b="1" dirty="0" smtClean="0"/>
              <a:t>May 18,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1828800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Houston</a:t>
            </a:r>
            <a:br>
              <a:rPr lang="en-US" sz="2000" b="1" dirty="0" smtClean="0"/>
            </a:br>
            <a:r>
              <a:rPr lang="en-US" sz="2000" b="1" dirty="0" smtClean="0"/>
              <a:t>April 15, 2016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10" name="il_fi" descr="http://www.houstonapartmentlocator.org/site/wp-content/uploads/2010/04/houston_nigh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40862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randybronte:Desktop:Screen Shot 2016-03-03 at 10.19.18 AM 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581400" cy="32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77198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production cut 30%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after Q1 earnings in April to avoid post Christmas dip, $105 billion stock buy backs done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Got the Great Entry Point-Now Top of the Range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Euro QE Can Japan be Far Behind?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8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oil and commodity bounce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-Another Dose of QE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 new round of ECB QE demolishes the Euro, dollar rockets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2200" b="0" i="0" u="none" strike="noStrike" cap="none" baseline="0" dirty="0" err="1" smtClean="0"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” still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weighs on pound</a:t>
            </a:r>
            <a:r>
              <a:rPr lang="en-US" sz="22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*Expect more Japanese QE because the yen at this level will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destroy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economy, but BOJ already owns 77% of outstanding government debt, </a:t>
            </a:r>
            <a:r>
              <a:rPr lang="en-US" sz="22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SELL YEN!</a:t>
            </a:r>
            <a:r>
              <a:rPr lang="en-US" sz="22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*Commodity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rebound breathes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 life into commodity currencies,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won’t last forever</a:t>
            </a:r>
            <a: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*With no interest rate moves anywhere,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this could be a year of low volatility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currencies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h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72" y="3886200"/>
            <a:ext cx="3935128" cy="26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Disaster!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8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(FXE) 3/$103-$106 vertical bull call spread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“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fears, prospect of more QWE next week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52600"/>
            <a:ext cx="6256547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One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(FXY) $89-$92 vertical bear 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spread- expires in 2 days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to roll forward up and out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798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FXC)-Commodity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84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 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0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Washington DC</a:t>
            </a:r>
            <a:br>
              <a:rPr lang="en-US" sz="2000" b="1" dirty="0" smtClean="0"/>
            </a:br>
            <a:r>
              <a:rPr lang="en-US" sz="2000" b="1" dirty="0" smtClean="0"/>
              <a:t>April 20,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1752600"/>
            <a:ext cx="183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Atlanta</a:t>
            </a:r>
            <a:br>
              <a:rPr lang="en-US" sz="2000" b="1" dirty="0" smtClean="0"/>
            </a:br>
            <a:r>
              <a:rPr lang="en-US" sz="2000" b="1" dirty="0" smtClean="0"/>
              <a:t>April 19, 2016</a:t>
            </a:r>
            <a:endParaRPr lang="en-US" sz="2000" b="1" dirty="0"/>
          </a:p>
        </p:txBody>
      </p:sp>
      <p:pic>
        <p:nvPicPr>
          <p:cNvPr id="7" name="Picture 6" descr="Macintosh HD:Users:randybronte:Desktop:atlanta-offi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38798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ysop.org/images/Capito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916680" cy="323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77198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(CYB)-Sell Rallies on Weakening Economy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Hedge Fund Favorite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Lives!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12192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 smtClean="0">
                <a:solidFill>
                  <a:schemeClr val="tx1"/>
                </a:solidFill>
              </a:rPr>
              <a:t>*Gasoline inventory drop of 4.5 million barrels gives new live to the oil rally, now up 50% from the bottom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*Shrinking</a:t>
            </a:r>
            <a:r>
              <a:rPr lang="en-US" sz="1800" b="1" i="1" dirty="0" smtClean="0">
                <a:solidFill>
                  <a:schemeClr val="tx1"/>
                </a:solidFill>
              </a:rPr>
              <a:t> contango </a:t>
            </a:r>
            <a:r>
              <a:rPr lang="en-US" sz="1800" dirty="0" smtClean="0">
                <a:solidFill>
                  <a:schemeClr val="tx1"/>
                </a:solidFill>
              </a:rPr>
              <a:t>means $26 is increasingly looking like the final bottom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*India to create strategic petroleum reserve of 17.83 million barrels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*Over 270,000 US energy jobs lost in last 2 years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*Specs now running large net long position in the futures markets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*US rigs finally fall sharply, down to 386,</a:t>
            </a:r>
            <a:br>
              <a:rPr lang="en-US" sz="1800" dirty="0" smtClean="0"/>
            </a:br>
            <a:r>
              <a:rPr lang="en-US" sz="1800" dirty="0" smtClean="0"/>
              <a:t> down from the 2,000 top 5 </a:t>
            </a:r>
            <a:r>
              <a:rPr lang="en-US" sz="1800" smtClean="0"/>
              <a:t>years ago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*Oil approaching levels where bankers will</a:t>
            </a:r>
            <a:br>
              <a:rPr lang="en-US" sz="1800" dirty="0" smtClean="0"/>
            </a:br>
            <a:r>
              <a:rPr lang="en-US" sz="1800" dirty="0" smtClean="0"/>
              <a:t>demand new hedges to protect loans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Crude-oil-barre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67200"/>
            <a:ext cx="3742206" cy="228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in, But Expect a Retest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5/$8.00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too soon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-11.39%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447800"/>
            <a:ext cx="645783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3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6457830" cy="4889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2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0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8011" y="2057400"/>
            <a:ext cx="190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Boston</a:t>
            </a:r>
            <a:br>
              <a:rPr lang="en-US" sz="2000" b="1" dirty="0" smtClean="0"/>
            </a:br>
            <a:r>
              <a:rPr lang="en-US" sz="2000" b="1" dirty="0" smtClean="0"/>
              <a:t>April 21, 2016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2057400"/>
            <a:ext cx="191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New York City</a:t>
            </a:r>
            <a:br>
              <a:rPr lang="en-US" sz="2000" b="1" dirty="0" smtClean="0"/>
            </a:br>
            <a:r>
              <a:rPr lang="en-US" sz="2000" b="1" dirty="0" smtClean="0"/>
              <a:t>April 22, 2016</a:t>
            </a:r>
            <a:endParaRPr lang="en-US" sz="2000" b="1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95600"/>
            <a:ext cx="2324100" cy="3492500"/>
          </a:xfrm>
          <a:prstGeom prst="rect">
            <a:avLst/>
          </a:prstGeom>
        </p:spPr>
      </p:pic>
      <p:pic>
        <p:nvPicPr>
          <p:cNvPr id="8" name="Picture 7" descr="Macintosh HD:Users:randybronte:Desktop:130704-n-hn195-20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451993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527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 on Warm Winter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 $3 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 Break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*Gold has best start to a year since 1974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$1.4 billion in new cash piles into the (GLD) ETF since January 1, Blackrock suspends issuance of new gold ETF shares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gold is starting to show signs of upside exhaustion, time to take a break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*Canada sold half of its gold reserves in February, 1.7 million tonnes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*People Bank of China a heavy buyer in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February, picking up 10 metric tonnes</a:t>
            </a: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*Spec positions now near highs,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adding risk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75653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for a Dip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$95-$100 vertical bull call debit spread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long the $107-$112 vertical bull call spread</a:t>
            </a:r>
            <a:endParaRPr lang="en-US" sz="16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144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)-Finally Kicks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668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chapter of the “Clean Diesel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Scandal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480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Non Diesel Play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545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828800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Chicago</a:t>
            </a:r>
            <a:br>
              <a:rPr lang="en-US" sz="2000" b="1" dirty="0" smtClean="0"/>
            </a:br>
            <a:r>
              <a:rPr lang="en-US" sz="2000" b="1" dirty="0" smtClean="0"/>
              <a:t>April 25, 2016</a:t>
            </a:r>
            <a:br>
              <a:rPr lang="en-US" sz="2000" b="1" dirty="0" smtClean="0"/>
            </a:br>
            <a:r>
              <a:rPr lang="en-US" sz="2000" b="1" dirty="0" smtClean="0"/>
              <a:t>tomorrow!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71800"/>
            <a:ext cx="5105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198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b="1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Nino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*Latest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NOAA </a:t>
            </a:r>
            <a:r>
              <a:rPr lang="en-US" sz="1800" dirty="0" smtClean="0">
                <a:solidFill>
                  <a:schemeClr val="tx1"/>
                </a:solidFill>
              </a:rPr>
              <a:t>f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orecasts call for warm weather in prime growing areas, pressuring prices</a:t>
            </a:r>
            <a:r>
              <a:rPr lang="en-US" sz="180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*Wheat crops in Texas and Oklahoma coming out of winter dormancy earlier than usual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*Dollar still demolishing US exports,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US wheat is shut out of global market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*Warm winter is presaging another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record year</a:t>
            </a:r>
            <a:r>
              <a:rPr lang="en-US" sz="1800" dirty="0"/>
              <a:t> </a:t>
            </a:r>
            <a:r>
              <a:rPr lang="en-US" sz="1800" i="0" u="none" strike="noStrike" cap="none" dirty="0" smtClean="0">
                <a:sym typeface="Arial"/>
              </a:rPr>
              <a:t>for crop production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Screen Shot 2016-03-09 at 1.44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4185959" cy="27008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New Lows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2746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*Spike in interest rates brings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refi’s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grinding to a halt, February mortgage applications down 4.8%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homes prices bring the “flippers” out of the woodwork, 180,000 units in 2015 accounting for 5.5% of national sales, up 75% YOY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*Strong jobs reports are feeding into rising home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Housing inventory at a 30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ear low, impossible to buy a home in a good school district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still 40% below normalized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housing starts, meaning new construction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has to double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7125617354_168bd1d7cf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064000" cy="264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 </a:t>
            </a:r>
            <a:r>
              <a:rPr lang="en-US" sz="2400" b="1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accelerating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Denver, San Francisco,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SYoYDec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565023" cy="52180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sell rallies, market is overbought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top is in,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sell next big rally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bottom is in, 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Sell short 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 “USA”,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lunch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30,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Running a big net short in an overbought market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*Deep in-the-money (SPY) put spreads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call for  a market to go sideways or down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*Deep </a:t>
            </a:r>
            <a:r>
              <a:rPr lang="en-US" sz="2000" dirty="0">
                <a:solidFill>
                  <a:schemeClr val="tx1"/>
                </a:solidFill>
              </a:rPr>
              <a:t>in-the-money </a:t>
            </a:r>
            <a:r>
              <a:rPr lang="en-US" sz="2000" dirty="0" smtClean="0">
                <a:solidFill>
                  <a:schemeClr val="tx1"/>
                </a:solidFill>
              </a:rPr>
              <a:t>(IWM) </a:t>
            </a:r>
            <a:r>
              <a:rPr lang="en-US" sz="2000" dirty="0">
                <a:solidFill>
                  <a:schemeClr val="tx1"/>
                </a:solidFill>
              </a:rPr>
              <a:t>put spreads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diversify short risk into weak small caps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*(SPY) 4/$182 outright  puts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give us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extra oomph on the downside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for one more month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*Double Short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FXY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half </a:t>
            </a:r>
            <a:r>
              <a:rPr lang="en-US" sz="2000" dirty="0" smtClean="0">
                <a:solidFill>
                  <a:schemeClr val="tx1"/>
                </a:solidFill>
              </a:rPr>
              <a:t>to expire at max profit in 2 days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hedges big “RISK OFF” position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57600"/>
            <a:ext cx="229939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35.00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828118"/>
              </p:ext>
            </p:extLst>
          </p:nvPr>
        </p:nvGraphicFramePr>
        <p:xfrm>
          <a:off x="533400" y="1524000"/>
          <a:ext cx="8153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9361</TotalTime>
  <Words>793</Words>
  <Application>Microsoft Macintosh PowerPoint</Application>
  <PresentationFormat>On-screen Show (4:3)</PresentationFormat>
  <Paragraphs>139</Paragraphs>
  <Slides>78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“Top of the Range”</vt:lpstr>
      <vt:lpstr>Trade Alert Performance Making Big Profits in Dire Market Conditions</vt:lpstr>
      <vt:lpstr>PowerPoint Presentation</vt:lpstr>
      <vt:lpstr>MHFT Global Strategy Luncheons Buy tickets at www.madhedgefundtrader.com go to “LUNCHES” then “USA” </vt:lpstr>
      <vt:lpstr>MHFT Global Strategy Luncheons Buy tickets at www.madhedgefundtrader.com  go to “LUNCHES” then “USA” </vt:lpstr>
      <vt:lpstr>MHFT Global Strategy Luncheons Buy tickets at www.madhedgefundtrader.com go to “LUNCHES” then “USA”  </vt:lpstr>
      <vt:lpstr>MHFT Global Strategy Luncheons Buy tickets at www.madhedgefundtrader.com go to “LUNCHES” then “USA”  </vt:lpstr>
      <vt:lpstr>The Method to My Madness  Running a big net short in an overbought market</vt:lpstr>
      <vt:lpstr>Paid Subscriber Trailing 12 Month Audited Return +35.00%</vt:lpstr>
      <vt:lpstr>PowerPoint Presentation</vt:lpstr>
      <vt:lpstr>Short Term Strategy Outlook-</vt:lpstr>
      <vt:lpstr>The Bill Davis View A $1,500 Upgrade for the Mad Day Trader Service </vt:lpstr>
      <vt:lpstr>The Global Economy-QE Again! </vt:lpstr>
      <vt:lpstr>Weekly Jobless Claims –The Most Important Statistic  -10,000 to 259,000 The Downtrend Lives!-Show Me the Recession!</vt:lpstr>
      <vt:lpstr>Bonds-Backing Off with “RISK ON”</vt:lpstr>
      <vt:lpstr>Ten Year Treasury Yield ($TNX) 1.95% The Reversal is In</vt:lpstr>
      <vt:lpstr>Ten Year Treasury ETF (TLT) 1.95% The Reversal is In</vt:lpstr>
      <vt:lpstr>Junk Bonds (HYG) 7.76% Yield A Great Risk Coincident Indicator</vt:lpstr>
      <vt:lpstr>2X Short Treasuries (TBT)-Not Yet the Big Trade of 2016? Back in “BUY” Territory </vt:lpstr>
      <vt:lpstr>Emerging Market Debt (ELD) 7.72% Yield- </vt:lpstr>
      <vt:lpstr>Municipal Bonds (MUB)-1.39% yield-New High  Mix of AAA, AA, and A rated bonds-flight to safety</vt:lpstr>
      <vt:lpstr>Stocks-Too Far Too Fast!</vt:lpstr>
      <vt:lpstr>S&amp;P 500-Short Squeeze! Took profits on  2/$173-$178 and 2/$176-$181 vertical bull call spread took profits on long 3/$170-$175 vertical bull call spread still long 4/$205-$210 vertical bear put spread</vt:lpstr>
      <vt:lpstr> Dow Average-Topping Out Too </vt:lpstr>
      <vt:lpstr>NASDAQ (QQQ)-Break of 500-Day Moving Average! Is where traders will pour back into</vt:lpstr>
      <vt:lpstr>(VIX)-Back to the Bottom</vt:lpstr>
      <vt:lpstr>(XIV)-Velocity Shares Daily Inverse VIX Short Term ETN </vt:lpstr>
      <vt:lpstr>Russell 2000 (IWM)-The Weakest Link Long the $113-$117 vertical bear put spread </vt:lpstr>
      <vt:lpstr>Technology Sector SPDR (XLK), (ROM) (AAPL), (MSFT), (VZ), (T), (FB), (IBM)  </vt:lpstr>
      <vt:lpstr>Microsoft (MSFT) looking to go long on next dip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Stock of the Week (VRX)-Down by 87% in six months </vt:lpstr>
      <vt:lpstr>Financial Select SPDR (XLF)- (BLK/B), (WFC), (JPM), (BAC), (C), (GS) </vt:lpstr>
      <vt:lpstr>KBW Bank Index (KBE)- love those rising rate prospects  </vt:lpstr>
      <vt:lpstr>Palo Alto Networks (PANW)- Up 50% from February 11 Bottom</vt:lpstr>
      <vt:lpstr>Consumer Discretionary SPDR (XLY) (DIS), (AMZN), (HD), (CMCSA), (MCD), (SBUX) A Major Leader of the Rally</vt:lpstr>
      <vt:lpstr>Apple (AAPL) –iPhone production cut 30% Back to waiting for the next real catalyst-the iPhone 7 Buy after Q1 earnings in April to avoid post Christmas dip, $105 billion stock buy backs done</vt:lpstr>
      <vt:lpstr>Europe Hedged Equity (HEDJ)-Hedged Japan Equity Got the Great Entry Point-Now Top of the Range</vt:lpstr>
      <vt:lpstr>Japan (DXJ)-Hedged Japan Equity With Euro QE Can Japan be Far Behind?</vt:lpstr>
      <vt:lpstr> China ($SSEC)- The Bad Boy Market and font of volatility</vt:lpstr>
      <vt:lpstr> Emerging Markets (EEM)- Loves the oil and commodity bounce</vt:lpstr>
      <vt:lpstr>Foreign Currencies-Another Dose of QE</vt:lpstr>
      <vt:lpstr>British Pound (FXB)-Political Disaster!   </vt:lpstr>
      <vt:lpstr>   Euro ($XEU), (FXE), (EUO)- stopped out of long the (FXE) 3/$103-$106 vertical bull call spread on “Brexit” fears, prospect of more QWE next week   </vt:lpstr>
      <vt:lpstr>Japanese Yen (FXY)-At a One Year High Long the (FXY) $89-$92 vertical bear put spread- expires in 2 days looking to roll forward up and out </vt:lpstr>
      <vt:lpstr>Canadian Dollar (FXC)-Commodity Rebound   </vt:lpstr>
      <vt:lpstr>Emerging Market Currencies (CEW)   </vt:lpstr>
      <vt:lpstr>Chinese Yuan- (CYB)-Sell Rallies on Weakening Economy A New Hedge Fund Favorite</vt:lpstr>
      <vt:lpstr>Energy-It Lives!</vt:lpstr>
      <vt:lpstr>Oil-The Bottom is in, But Expect a Retest </vt:lpstr>
      <vt:lpstr>United States Oil Fund (USO) took profits on long the 5/$8.00 calls too soon</vt:lpstr>
      <vt:lpstr>Energy Select Sector SPDR (XLE) (XOM), (CVX), (SLB), (KMI), (EOG), (COP) </vt:lpstr>
      <vt:lpstr>Alerian MLP ETF (AMLP)-11.39% Yield Basket Approach is the Only Safe Play here</vt:lpstr>
      <vt:lpstr>Exxon (XOM)- </vt:lpstr>
      <vt:lpstr>Occidental Petroleum (OXY)-  </vt:lpstr>
      <vt:lpstr>Conoco Phillips (COP)-The Buffet Favorite  </vt:lpstr>
      <vt:lpstr>Natural Gas (UNG)-New Lows on Warm Winter</vt:lpstr>
      <vt:lpstr> Copper-The Bottom is In </vt:lpstr>
      <vt:lpstr>Freeport McMoRan (FCX)-Tripled off $3 bottom  </vt:lpstr>
      <vt:lpstr>Precious Metals-Taking a Break</vt:lpstr>
      <vt:lpstr>Gold (GLD)-Looking for a Dip Took profits on long the $95-$100 vertical bull call debit spread took profits on long long the $107-$112 vertical bull call spread</vt:lpstr>
      <vt:lpstr>Market Vectors Gold Miners ETF- (GDX) </vt:lpstr>
      <vt:lpstr>Silver (SLV)-</vt:lpstr>
      <vt:lpstr>Silver Miners (SIL)-Finally Kicks In</vt:lpstr>
      <vt:lpstr>Platinum (PPLT)-The Volkswagen Effect new chapter of the “Clean Diesel” Scandal</vt:lpstr>
      <vt:lpstr>Palladium (PALL)-The Non Diesel Play</vt:lpstr>
      <vt:lpstr>Agriculture-An El Nino Boost</vt:lpstr>
      <vt:lpstr>(CORN) – More New lows!</vt:lpstr>
      <vt:lpstr>(WEAT)-New Lows!</vt:lpstr>
      <vt:lpstr>Ag Commodities ETF (DBA)- New Lows</vt:lpstr>
      <vt:lpstr>Real Estate-Ticking Along</vt:lpstr>
      <vt:lpstr>December S&amp;P/Case–Shiller Home Price Index +5.7% YOY and accelerating, Denver, San Francisco, Dallas</vt:lpstr>
      <vt:lpstr>US Home Construction Index (ITB) (DHI), (LEN), (PHM), (TOL), (NVR)   </vt:lpstr>
      <vt:lpstr>Trade Sheet So What Do We Do About All This?</vt:lpstr>
      <vt:lpstr> To buy lunch tickets, please go to www.madhedgefundtrader.com , click on “LUNCHES,”  “USA”, and then your desired lunch   Next Strategy Webinar  12:00 EST Wednesday,  March 30, 2016  San Francisco, CA  USA!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cp:lastModifiedBy>Randy Bronte</cp:lastModifiedBy>
  <cp:revision>2217</cp:revision>
  <cp:lastPrinted>2015-11-22T19:21:27Z</cp:lastPrinted>
  <dcterms:created xsi:type="dcterms:W3CDTF">2015-02-05T17:12:57Z</dcterms:created>
  <dcterms:modified xsi:type="dcterms:W3CDTF">2016-03-16T15:37:28Z</dcterms:modified>
</cp:coreProperties>
</file>