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May 4,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6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Pre Earnings</a:t>
            </a:r>
            <a:br>
              <a:rPr lang="en-US" dirty="0"/>
            </a:br>
            <a:r>
              <a:rPr lang="en-US" dirty="0"/>
              <a:t>GOOGL reported</a:t>
            </a:r>
            <a:br>
              <a:rPr lang="en-US" dirty="0"/>
            </a:br>
            <a:r>
              <a:rPr lang="en-US" dirty="0"/>
              <a:t>April 21</a:t>
            </a:r>
            <a:r>
              <a:rPr lang="en-US" baseline="30000" dirty="0"/>
              <a:t>st</a:t>
            </a:r>
            <a:r>
              <a:rPr lang="en-US" dirty="0"/>
              <a:t> –After</a:t>
            </a:r>
            <a:br>
              <a:rPr lang="en-US" dirty="0"/>
            </a:br>
            <a:r>
              <a:rPr lang="en-US" dirty="0"/>
              <a:t>last webinar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629400"/>
          </a:xfrm>
        </p:spPr>
        <p:txBody>
          <a:bodyPr>
            <a:normAutofit fontScale="90000"/>
          </a:bodyPr>
          <a:lstStyle/>
          <a:p>
            <a:r>
              <a:rPr lang="en-US" dirty="0"/>
              <a:t>GOOGL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780.00 closed 4/21/16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780 Call - $21.00</a:t>
            </a:r>
            <a:br>
              <a:rPr lang="en-US" sz="3600" dirty="0"/>
            </a:br>
            <a:r>
              <a:rPr lang="en-US" sz="3600" dirty="0"/>
              <a:t>780 Put - $21.00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Total $42.00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5.4%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add 50% - $63</a:t>
            </a:r>
          </a:p>
        </p:txBody>
      </p:sp>
    </p:spTree>
    <p:extLst>
      <p:ext uri="{BB962C8B-B14F-4D97-AF65-F5344CB8AC3E}">
        <p14:creationId xmlns:p14="http://schemas.microsoft.com/office/powerpoint/2010/main" val="119436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705600"/>
          </a:xfrm>
        </p:spPr>
        <p:txBody>
          <a:bodyPr>
            <a:normAutofit/>
          </a:bodyPr>
          <a:lstStyle/>
          <a:p>
            <a:r>
              <a:rPr lang="en-US" sz="3600" dirty="0"/>
              <a:t>GOOGL</a:t>
            </a:r>
            <a:br>
              <a:rPr lang="en-US" sz="3600" dirty="0"/>
            </a:br>
            <a:r>
              <a:rPr lang="en-US" sz="3600" dirty="0"/>
              <a:t>Round to $60</a:t>
            </a:r>
            <a:br>
              <a:rPr lang="en-US" dirty="0"/>
            </a:br>
            <a:r>
              <a:rPr lang="en-US" sz="3600" dirty="0"/>
              <a:t>$845 Call - $2.20</a:t>
            </a:r>
            <a:br>
              <a:rPr lang="en-US" sz="3600" dirty="0"/>
            </a:br>
            <a:r>
              <a:rPr lang="en-US" sz="3600" dirty="0"/>
              <a:t>$840 Call - $2.65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Credit = $.45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$720 Put - $1.85</a:t>
            </a:r>
            <a:br>
              <a:rPr lang="en-US" sz="3600" dirty="0"/>
            </a:br>
            <a:r>
              <a:rPr lang="en-US" sz="3600" dirty="0"/>
              <a:t>$715 Put - $1.50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Credit - $.35</a:t>
            </a:r>
          </a:p>
        </p:txBody>
      </p:sp>
    </p:spTree>
    <p:extLst>
      <p:ext uri="{BB962C8B-B14F-4D97-AF65-F5344CB8AC3E}">
        <p14:creationId xmlns:p14="http://schemas.microsoft.com/office/powerpoint/2010/main" val="214533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Indexes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147336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GOOGL</a:t>
            </a:r>
            <a:br>
              <a:rPr lang="en-US" dirty="0"/>
            </a:br>
            <a:r>
              <a:rPr lang="en-US" dirty="0"/>
              <a:t>Total Credit = $.80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Risk Levels:</a:t>
            </a:r>
            <a:br>
              <a:rPr lang="en-US" dirty="0"/>
            </a:br>
            <a:r>
              <a:rPr lang="en-US" dirty="0"/>
              <a:t> $720 - $845</a:t>
            </a:r>
          </a:p>
        </p:txBody>
      </p:sp>
    </p:spTree>
    <p:extLst>
      <p:ext uri="{BB962C8B-B14F-4D97-AF65-F5344CB8AC3E}">
        <p14:creationId xmlns:p14="http://schemas.microsoft.com/office/powerpoint/2010/main" val="143241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1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6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1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Pre Earnings</a:t>
            </a:r>
            <a:br>
              <a:rPr lang="en-US" dirty="0"/>
            </a:br>
            <a:r>
              <a:rPr lang="en-US" dirty="0"/>
              <a:t>PCLN</a:t>
            </a:r>
          </a:p>
        </p:txBody>
      </p:sp>
    </p:spTree>
    <p:extLst>
      <p:ext uri="{BB962C8B-B14F-4D97-AF65-F5344CB8AC3E}">
        <p14:creationId xmlns:p14="http://schemas.microsoft.com/office/powerpoint/2010/main" val="28923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42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126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PCLN Pre Earnings -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Closed @ $1,354.64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1,350 Call - $45.69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1.350 Put - $41.00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Total = $86.69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% projected = 6.4%</a:t>
            </a:r>
          </a:p>
        </p:txBody>
      </p:sp>
    </p:spTree>
    <p:extLst>
      <p:ext uri="{BB962C8B-B14F-4D97-AF65-F5344CB8AC3E}">
        <p14:creationId xmlns:p14="http://schemas.microsoft.com/office/powerpoint/2010/main" val="4083092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3200" dirty="0"/>
              <a:t>PCLN</a:t>
            </a:r>
            <a:br>
              <a:rPr lang="en-US" sz="3200" dirty="0"/>
            </a:br>
            <a:r>
              <a:rPr lang="en-US" sz="3200" dirty="0"/>
              <a:t>% projected = 6.4%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150% = 9.6%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Round to </a:t>
            </a:r>
            <a:r>
              <a:rPr lang="en-US" sz="3200" b="1" dirty="0"/>
              <a:t>10%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/>
              <a:t>Move of $96 either way</a:t>
            </a:r>
            <a:br>
              <a:rPr lang="en-US" sz="3200" b="1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634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0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PCLN</a:t>
            </a:r>
            <a:br>
              <a:rPr lang="en-US" sz="3600" dirty="0"/>
            </a:br>
            <a:r>
              <a:rPr lang="en-US" sz="3600" dirty="0"/>
              <a:t>Calls: 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$1,495 call - $3.30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$1,490 call - $3.55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Puts: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$1,210 Put - $3.90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$1,205 Put - $3.41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148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PCLN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Call Credit - $.25</a:t>
            </a:r>
            <a:br>
              <a:rPr lang="en-US" dirty="0"/>
            </a:br>
            <a:r>
              <a:rPr lang="en-US" dirty="0"/>
              <a:t>Put Credit - $.50</a:t>
            </a:r>
            <a:br>
              <a:rPr lang="en-US" dirty="0"/>
            </a:br>
            <a:r>
              <a:rPr lang="en-US" dirty="0"/>
              <a:t>Total Credit = $.75</a:t>
            </a:r>
          </a:p>
        </p:txBody>
      </p:sp>
    </p:spTree>
    <p:extLst>
      <p:ext uri="{BB962C8B-B14F-4D97-AF65-F5344CB8AC3E}">
        <p14:creationId xmlns:p14="http://schemas.microsoft.com/office/powerpoint/2010/main" val="1578984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Look at companies in</a:t>
            </a:r>
            <a:br>
              <a:rPr lang="en-US" dirty="0"/>
            </a:br>
            <a:r>
              <a:rPr lang="en-US" dirty="0"/>
              <a:t>the same industry.</a:t>
            </a:r>
            <a:br>
              <a:rPr lang="en-US" dirty="0"/>
            </a:br>
            <a:r>
              <a:rPr lang="en-US" dirty="0"/>
              <a:t>EXPE reported last</a:t>
            </a:r>
            <a:br>
              <a:rPr lang="en-US" dirty="0"/>
            </a:br>
            <a:r>
              <a:rPr lang="en-US" dirty="0"/>
              <a:t>week and move 8.2%.</a:t>
            </a:r>
            <a:br>
              <a:rPr lang="en-US" dirty="0"/>
            </a:br>
            <a:r>
              <a:rPr lang="en-US" dirty="0"/>
              <a:t>If you uses 12%, the put you</a:t>
            </a:r>
            <a:br>
              <a:rPr lang="en-US" dirty="0"/>
            </a:br>
            <a:r>
              <a:rPr lang="en-US" dirty="0"/>
              <a:t>sold would be at the</a:t>
            </a:r>
            <a:br>
              <a:rPr lang="en-US" dirty="0"/>
            </a:br>
            <a:r>
              <a:rPr lang="en-US" dirty="0"/>
              <a:t>$1,190 Strike.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2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May 4,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7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7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0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35</Words>
  <Application>Microsoft Office PowerPoint</Application>
  <PresentationFormat>On-screen Show (4:3)</PresentationFormat>
  <Paragraphs>16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Indexes &amp; 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 Earnings GOOGL reported April 21st –After last webinar </vt:lpstr>
      <vt:lpstr>PowerPoint Presentation</vt:lpstr>
      <vt:lpstr>PowerPoint Presentation</vt:lpstr>
      <vt:lpstr>GOOGL  780.00 closed 4/21/16   780 Call - $21.00 780 Put - $21.00  Total $42.00  5.4%  add 50% - $63</vt:lpstr>
      <vt:lpstr>GOOGL Round to $60 $845 Call - $2.20 $840 Call - $2.65  Credit = $.45  $720 Put - $1.85 $715 Put - $1.50  Credit - $.35</vt:lpstr>
      <vt:lpstr>GOOGL Total Credit = $.80  Risk Levels:  $720 - $845</vt:lpstr>
      <vt:lpstr>PowerPoint Presentation</vt:lpstr>
      <vt:lpstr>PowerPoint Presentation</vt:lpstr>
      <vt:lpstr>PowerPoint Presentation</vt:lpstr>
      <vt:lpstr>PowerPoint Presentation</vt:lpstr>
      <vt:lpstr>Pre Earnings PCLN</vt:lpstr>
      <vt:lpstr>PowerPoint Presentation</vt:lpstr>
      <vt:lpstr>PowerPoint Presentation</vt:lpstr>
      <vt:lpstr>PCLN Pre Earnings -  Closed @ $1,354.64  1,350 Call - $45.69  1.350 Put - $41.00  Total = $86.69  % projected = 6.4%</vt:lpstr>
      <vt:lpstr>PCLN % projected = 6.4%  150% = 9.6%  Round to 10%  Move of $96 either way  </vt:lpstr>
      <vt:lpstr>PCLN Calls:   $1,495 call - $3.30  $1,490 call - $3.55  Puts:  $1,210 Put - $3.90  $1,205 Put - $3.41  </vt:lpstr>
      <vt:lpstr>PCLN  Call Credit - $.25 Put Credit - $.50 Total Credit = $.75</vt:lpstr>
      <vt:lpstr>PowerPoint Presentation</vt:lpstr>
      <vt:lpstr>Look at companies in the same industry. EXPE reported last week and move 8.2%. If you uses 12%, the put you sold would be at the $1,190 Strike. </vt:lpstr>
      <vt:lpstr>Thanks for watching!  Bill Davis Mad Day Trader May 4,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20</cp:revision>
  <dcterms:created xsi:type="dcterms:W3CDTF">2015-06-16T15:14:51Z</dcterms:created>
  <dcterms:modified xsi:type="dcterms:W3CDTF">2016-05-04T15:24:03Z</dcterms:modified>
</cp:coreProperties>
</file>