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7,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0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2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0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385447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1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Post Earnings Move-</a:t>
            </a:r>
            <a:br>
              <a:rPr lang="en-US" dirty="0"/>
            </a:br>
            <a:r>
              <a:rPr lang="en-US" dirty="0"/>
              <a:t>PANW</a:t>
            </a:r>
          </a:p>
        </p:txBody>
      </p:sp>
    </p:spTree>
    <p:extLst>
      <p:ext uri="{BB962C8B-B14F-4D97-AF65-F5344CB8AC3E}">
        <p14:creationId xmlns:p14="http://schemas.microsoft.com/office/powerpoint/2010/main" val="192864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964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1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Post Earnings - BDX</a:t>
            </a:r>
          </a:p>
        </p:txBody>
      </p:sp>
    </p:spTree>
    <p:extLst>
      <p:ext uri="{BB962C8B-B14F-4D97-AF65-F5344CB8AC3E}">
        <p14:creationId xmlns:p14="http://schemas.microsoft.com/office/powerpoint/2010/main" val="2812710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9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0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Pre Earnings – NAV</a:t>
            </a:r>
            <a:br>
              <a:rPr lang="en-US" dirty="0"/>
            </a:br>
            <a:r>
              <a:rPr lang="en-US" dirty="0"/>
              <a:t>Report 9/8/16 </a:t>
            </a:r>
            <a:r>
              <a:rPr lang="en-US" i="1" dirty="0"/>
              <a:t>Before Open</a:t>
            </a:r>
          </a:p>
        </p:txBody>
      </p:sp>
    </p:spTree>
    <p:extLst>
      <p:ext uri="{BB962C8B-B14F-4D97-AF65-F5344CB8AC3E}">
        <p14:creationId xmlns:p14="http://schemas.microsoft.com/office/powerpoint/2010/main" val="405891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33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600" dirty="0"/>
              <a:t>Hi Bill,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 know it's just a gamble, but I was </a:t>
            </a:r>
            <a:br>
              <a:rPr lang="en-US" sz="3600" dirty="0"/>
            </a:br>
            <a:r>
              <a:rPr lang="en-US" sz="3600" dirty="0"/>
              <a:t>lucky on NAV call buying.</a:t>
            </a:r>
            <a:br>
              <a:rPr lang="en-US" sz="3600" dirty="0"/>
            </a:br>
            <a:r>
              <a:rPr lang="en-US" sz="3600" dirty="0"/>
              <a:t>Made 586%!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Best,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 o</a:t>
            </a:r>
          </a:p>
        </p:txBody>
      </p:sp>
    </p:spTree>
    <p:extLst>
      <p:ext uri="{BB962C8B-B14F-4D97-AF65-F5344CB8AC3E}">
        <p14:creationId xmlns:p14="http://schemas.microsoft.com/office/powerpoint/2010/main" val="3648919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>
            <a:normAutofit/>
          </a:bodyPr>
          <a:lstStyle/>
          <a:p>
            <a:r>
              <a:rPr lang="en-US" sz="4000" dirty="0"/>
              <a:t>It was a before earning trade.</a:t>
            </a:r>
            <a:br>
              <a:rPr lang="en-US" sz="4000" dirty="0"/>
            </a:br>
            <a:r>
              <a:rPr lang="en-US" sz="4000" dirty="0"/>
              <a:t>I bought 15 calls at $0.7 on 8/23 and sold this morning at $4.5.</a:t>
            </a:r>
            <a:br>
              <a:rPr lang="en-US" sz="4000" dirty="0"/>
            </a:br>
            <a:r>
              <a:rPr lang="en-US" sz="4000" dirty="0"/>
              <a:t>I saw NAV was on a firm upward momentum yet also on a consolidation</a:t>
            </a:r>
            <a:br>
              <a:rPr lang="en-US" sz="4000" dirty="0"/>
            </a:br>
            <a:r>
              <a:rPr lang="en-US" sz="4000" dirty="0"/>
              <a:t>with low ADXR. I set the sell price at the upper band, but I could</a:t>
            </a:r>
            <a:br>
              <a:rPr lang="en-US" sz="4000" dirty="0"/>
            </a:br>
            <a:r>
              <a:rPr lang="en-US" sz="4000" dirty="0"/>
              <a:t>have made another easy $2~$3 if I knew how high it would go...</a:t>
            </a:r>
          </a:p>
        </p:txBody>
      </p:sp>
    </p:spTree>
    <p:extLst>
      <p:ext uri="{BB962C8B-B14F-4D97-AF65-F5344CB8AC3E}">
        <p14:creationId xmlns:p14="http://schemas.microsoft.com/office/powerpoint/2010/main" val="1718820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7,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5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263842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5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</Words>
  <Application>Microsoft Office PowerPoint</Application>
  <PresentationFormat>On-screen Show (4:3)</PresentationFormat>
  <Paragraphs>12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Apple</vt:lpstr>
      <vt:lpstr>PowerPoint Presentation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 Move- PANW</vt:lpstr>
      <vt:lpstr>PowerPoint Presentation</vt:lpstr>
      <vt:lpstr>PowerPoint Presentation</vt:lpstr>
      <vt:lpstr>PowerPoint Presentation</vt:lpstr>
      <vt:lpstr>PowerPoint Presentation</vt:lpstr>
      <vt:lpstr>Post Earnings - BDX</vt:lpstr>
      <vt:lpstr>PowerPoint Presentation</vt:lpstr>
      <vt:lpstr>PowerPoint Presentation</vt:lpstr>
      <vt:lpstr>PowerPoint Presentation</vt:lpstr>
      <vt:lpstr>Pre Earnings – NAV Report 9/8/16 Before Open</vt:lpstr>
      <vt:lpstr>PowerPoint Presentation</vt:lpstr>
      <vt:lpstr>Hi Bill,  I know it's just a gamble, but I was  lucky on NAV call buying. Made 586%!  Best,  s o</vt:lpstr>
      <vt:lpstr>It was a before earning trade. I bought 15 calls at $0.7 on 8/23 and sold this morning at $4.5. I saw NAV was on a firm upward momentum yet also on a consolidation with low ADXR. I set the sell price at the upper band, but I could have made another easy $2~$3 if I knew how high it would go...</vt:lpstr>
      <vt:lpstr>Thanks for watching!  Bill Davis Mad Day Trader September 7,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20</cp:revision>
  <dcterms:created xsi:type="dcterms:W3CDTF">2015-06-16T15:14:51Z</dcterms:created>
  <dcterms:modified xsi:type="dcterms:W3CDTF">2016-09-07T15:27:40Z</dcterms:modified>
</cp:coreProperties>
</file>