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5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October 5,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2963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6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8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156502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9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5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12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Sentiment</a:t>
            </a:r>
          </a:p>
        </p:txBody>
      </p:sp>
    </p:spTree>
    <p:extLst>
      <p:ext uri="{BB962C8B-B14F-4D97-AF65-F5344CB8AC3E}">
        <p14:creationId xmlns:p14="http://schemas.microsoft.com/office/powerpoint/2010/main" val="1554116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1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539370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63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58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6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19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41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88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7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0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22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5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1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39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30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October 5,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3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7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0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2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</Words>
  <Application>Microsoft Office PowerPoint</Application>
  <PresentationFormat>On-screen Show (4:3)</PresentationFormat>
  <Paragraphs>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Apple</vt:lpstr>
      <vt:lpstr>PowerPoint Presentation</vt:lpstr>
      <vt:lpstr>PowerPoint Presentation</vt:lpstr>
      <vt:lpstr>PowerPoint Presentation</vt:lpstr>
      <vt:lpstr>Sentiment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October 5,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21</cp:revision>
  <dcterms:created xsi:type="dcterms:W3CDTF">2015-06-16T15:14:51Z</dcterms:created>
  <dcterms:modified xsi:type="dcterms:W3CDTF">2016-10-05T16:31:59Z</dcterms:modified>
</cp:coreProperties>
</file>