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15,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1DDFB-9486-41C1-8A89-23491229B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A18E2-8E2C-4383-99CF-A029E0D61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8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C1835-0E94-4795-8E64-D0C267A1E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8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188FB-EEA5-4878-9ED8-A13BF8B29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1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E80A7-D746-4C92-89AA-19DE6D4BB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DB9CF-ADD1-42B8-B521-503025221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1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717D5-6AD6-43A1-AFD2-C861898BE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9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8437F-6BAA-40B7-9F00-E6886483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6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E4B39-E917-4ECB-BA49-89746D61C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7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47B21-B084-4621-8B88-E8865183E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4FBDD-B071-43C0-9D45-3A6DD3B75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C4A9C-BAF7-4F6D-8311-DEB0BEC5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80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59B72-21C3-4B0D-AF2C-80AF37DF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0043F-5ECC-46D2-BEF1-6B1BC1860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0746B-0E5A-47F0-9569-9C6AA7096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449AF-6112-484F-B63E-482EFBF4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31FDA-FC0C-4D06-AD64-350BE60B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3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D526C-1A13-47A9-85D6-C145E4E97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AD1D-B3F9-425B-AB2D-374ACA82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/>
              <a:t>Timing</a:t>
            </a:r>
            <a:br>
              <a:rPr lang="en-US" dirty="0"/>
            </a:br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Entry</a:t>
            </a:r>
          </a:p>
        </p:txBody>
      </p:sp>
    </p:spTree>
    <p:extLst>
      <p:ext uri="{BB962C8B-B14F-4D97-AF65-F5344CB8AC3E}">
        <p14:creationId xmlns:p14="http://schemas.microsoft.com/office/powerpoint/2010/main" val="3696098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D152-4FF4-4820-B8E2-62E8BF8F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5E37AC-FD55-4DA1-B25B-66450D123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923132"/>
              </p:ext>
            </p:extLst>
          </p:nvPr>
        </p:nvGraphicFramePr>
        <p:xfrm>
          <a:off x="457200" y="274638"/>
          <a:ext cx="8229600" cy="6430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90">
                  <a:extLst>
                    <a:ext uri="{9D8B030D-6E8A-4147-A177-3AD203B41FA5}">
                      <a16:colId xmlns:a16="http://schemas.microsoft.com/office/drawing/2014/main" val="3720155106"/>
                    </a:ext>
                  </a:extLst>
                </a:gridCol>
                <a:gridCol w="1746474">
                  <a:extLst>
                    <a:ext uri="{9D8B030D-6E8A-4147-A177-3AD203B41FA5}">
                      <a16:colId xmlns:a16="http://schemas.microsoft.com/office/drawing/2014/main" val="3187770128"/>
                    </a:ext>
                  </a:extLst>
                </a:gridCol>
                <a:gridCol w="1772936">
                  <a:extLst>
                    <a:ext uri="{9D8B030D-6E8A-4147-A177-3AD203B41FA5}">
                      <a16:colId xmlns:a16="http://schemas.microsoft.com/office/drawing/2014/main" val="378884889"/>
                    </a:ext>
                  </a:extLst>
                </a:gridCol>
              </a:tblGrid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Wednesday November 8, 2017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1603879"/>
                  </a:ext>
                </a:extLst>
              </a:tr>
              <a:tr h="59822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553576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Buys: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Entry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Target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7625532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5968364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Buffalo Wild Wings (BWLD)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110.00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125.00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9117233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Celgene Corp (CELG)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100.00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125.00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7677631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CME Group Inc. (CME)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$   137.00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145.00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8708267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Gilead Sciences (GILD)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  72.00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  81.00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1987501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National Beverage (FIZZ)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  92.00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112.00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9100972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Kinder Morgam (KMI)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 $     18.00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$     22.00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026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94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EA2FBC-39A8-4F38-BDF6-B8D52B65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8BFF3-58CB-464A-BF88-59FD3DF1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9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26A75-50A6-48EF-B46B-35918997F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03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7AE69-7F67-40C4-81C2-E1602EC4F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9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4BE91-236F-4016-B762-C1B742B5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35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6FB7F-886E-4127-846A-F5EA1F5A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8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7E097-DF8E-45EF-AE7C-2ABA9A84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0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DA2FB-A55D-4AB3-B366-3E3653AB7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6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88FB1-B5AF-4B8F-AC70-8ADDB2663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F8021-C979-4063-9598-BC5BA4C1E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52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918BA-5F67-4149-9EB6-1BF2823C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E917C-7A93-4E35-875C-A047963F9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09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F2D9E-1CA9-485F-AD46-DEC336D9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56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1AB23-9F5D-4CD9-BA24-1D9EC76B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27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15,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66DE1-2751-4F2C-A95C-3E7CE30C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0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43A70-D932-46BD-A925-625330AA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4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2DD63-AA97-4843-B579-D35B5CF9F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E9DE3-6835-450B-8000-34C63B3C8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7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2BD8-67EB-4A52-B5A1-99082CAF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41152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99</Words>
  <Application>Microsoft Office PowerPoint</Application>
  <PresentationFormat>On-screen Show (4:3)</PresentationFormat>
  <Paragraphs>30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Timing the 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15,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49</cp:revision>
  <dcterms:created xsi:type="dcterms:W3CDTF">2015-06-16T15:14:51Z</dcterms:created>
  <dcterms:modified xsi:type="dcterms:W3CDTF">2017-11-15T16:29:30Z</dcterms:modified>
</cp:coreProperties>
</file>