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18, 2018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697D8-DD00-4EF5-B28F-49A8DD83C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8E9E1-1D50-449A-8DC6-F3DAD19E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16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B146F-CF75-49FB-B1BB-3F2CF0C8E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2202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F6A5-A150-44D8-9CA2-7EAA3A56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43493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031F83-BD37-4860-897F-3C5F71BD3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68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EE2FE-E6E7-427F-A57F-5EFF2B024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91546-16B8-4338-B023-E7171F1C4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2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48D930-007F-43E1-88E5-15F0FCD36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3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02227-08BD-44BC-B507-3F5919EA1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53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3656C-86A6-46C2-B0F9-966EB176C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2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F8336-02CE-4272-8CBD-A53332CB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43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A92A1-765E-4559-B147-0C4BC0FF6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01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A7520-8E94-426B-8F87-84D82843E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01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03607-8D6E-4F9A-B326-9D98016A0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16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7A72F-F48E-4314-85AC-05BC4A50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42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F42C0-FE50-44C0-9A0A-7E0DF515B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5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96849-DBF7-41B4-8BC2-111A0505E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6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80C1E-2F01-4368-A7D6-0B24CEF0B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E3CEE-D24B-46E8-8079-F70A497F2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75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FE94C-18DF-4AB7-9857-B82DAD478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8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79BFC-C25D-4534-A605-31F35066E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C6413-C295-4CCC-AA98-200C6D2D5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1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78C9B-272E-4E7A-83A2-AA3CEFB0E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3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68E2-8439-49DB-92E5-3E807CCE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Estimating</a:t>
            </a:r>
            <a:br>
              <a:rPr lang="en-US" dirty="0"/>
            </a:br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Earnings Move</a:t>
            </a:r>
          </a:p>
        </p:txBody>
      </p:sp>
    </p:spTree>
    <p:extLst>
      <p:ext uri="{BB962C8B-B14F-4D97-AF65-F5344CB8AC3E}">
        <p14:creationId xmlns:p14="http://schemas.microsoft.com/office/powerpoint/2010/main" val="517350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47C2-D83F-4A6A-A585-815F2D0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dirty="0"/>
              <a:t>NFLX Example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Price $308</a:t>
            </a:r>
            <a:r>
              <a:rPr lang="en-US" i="1" dirty="0"/>
              <a:t> Before </a:t>
            </a:r>
            <a:r>
              <a:rPr lang="en-US" dirty="0"/>
              <a:t>Earnings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Add up the ATM Straddle</a:t>
            </a:r>
            <a:br>
              <a:rPr lang="en-US" dirty="0"/>
            </a:br>
            <a:r>
              <a:rPr lang="en-US" dirty="0"/>
              <a:t>307.50 Call - $13.40</a:t>
            </a:r>
            <a:br>
              <a:rPr lang="en-US" dirty="0"/>
            </a:br>
            <a:r>
              <a:rPr lang="en-US" dirty="0"/>
              <a:t>307.50 Put </a:t>
            </a:r>
            <a:r>
              <a:rPr lang="en-US" dirty="0" err="1"/>
              <a:t>Put</a:t>
            </a:r>
            <a:r>
              <a:rPr lang="en-US" dirty="0"/>
              <a:t> - $13.05</a:t>
            </a:r>
            <a:br>
              <a:rPr lang="en-US" dirty="0"/>
            </a:br>
            <a:r>
              <a:rPr lang="en-US" dirty="0"/>
              <a:t>Total = $26.45</a:t>
            </a:r>
            <a:br>
              <a:rPr lang="en-US" dirty="0"/>
            </a:br>
            <a:r>
              <a:rPr lang="en-US" dirty="0"/>
              <a:t>$26.45 / $308 = 8.58%</a:t>
            </a:r>
            <a:br>
              <a:rPr lang="en-US" dirty="0"/>
            </a:br>
            <a:r>
              <a:rPr lang="en-US" dirty="0"/>
              <a:t>Projected Move = $26.45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55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2AB74-7D65-4B66-978D-8C821C9F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8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841-0A23-48C1-B5E9-FFB02D6D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553200"/>
          </a:xfrm>
        </p:spPr>
        <p:txBody>
          <a:bodyPr/>
          <a:lstStyle/>
          <a:p>
            <a:r>
              <a:rPr lang="en-US" dirty="0"/>
              <a:t>If you bought the ATM</a:t>
            </a:r>
            <a:br>
              <a:rPr lang="en-US" dirty="0"/>
            </a:br>
            <a:r>
              <a:rPr lang="en-US" dirty="0"/>
              <a:t>Straddle, your profit</a:t>
            </a:r>
            <a:br>
              <a:rPr lang="en-US" dirty="0"/>
            </a:br>
            <a:r>
              <a:rPr lang="en-US" dirty="0"/>
              <a:t>would be:</a:t>
            </a:r>
            <a:br>
              <a:rPr lang="en-US" dirty="0"/>
            </a:br>
            <a:r>
              <a:rPr lang="en-US" dirty="0"/>
              <a:t>28.28 – 26.45 = 1.83</a:t>
            </a:r>
            <a:br>
              <a:rPr lang="en-US" dirty="0"/>
            </a:br>
            <a:r>
              <a:rPr lang="en-US" dirty="0"/>
              <a:t>1.83 / 26.45 = 7%</a:t>
            </a:r>
          </a:p>
        </p:txBody>
      </p:sp>
    </p:spTree>
    <p:extLst>
      <p:ext uri="{BB962C8B-B14F-4D97-AF65-F5344CB8AC3E}">
        <p14:creationId xmlns:p14="http://schemas.microsoft.com/office/powerpoint/2010/main" val="443484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1F5F-68E3-46FA-A8B7-CF40498B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296400" cy="6934200"/>
          </a:xfrm>
        </p:spPr>
        <p:txBody>
          <a:bodyPr/>
          <a:lstStyle/>
          <a:p>
            <a:r>
              <a:rPr lang="en-US" dirty="0"/>
              <a:t>You had a little profit only</a:t>
            </a:r>
            <a:br>
              <a:rPr lang="en-US" dirty="0"/>
            </a:br>
            <a:r>
              <a:rPr lang="en-US" dirty="0"/>
              <a:t>because the actual move</a:t>
            </a:r>
            <a:br>
              <a:rPr lang="en-US" dirty="0"/>
            </a:br>
            <a:r>
              <a:rPr lang="en-US" dirty="0"/>
              <a:t>was slightly higher than</a:t>
            </a:r>
            <a:br>
              <a:rPr lang="en-US" dirty="0"/>
            </a:br>
            <a:r>
              <a:rPr lang="en-US" dirty="0"/>
              <a:t>the projected move.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Losses could be large if</a:t>
            </a:r>
            <a:br>
              <a:rPr lang="en-US" dirty="0"/>
            </a:br>
            <a:r>
              <a:rPr lang="en-US" dirty="0"/>
              <a:t>NFLX did not move</a:t>
            </a:r>
            <a:br>
              <a:rPr lang="en-US" dirty="0"/>
            </a:br>
            <a:r>
              <a:rPr lang="en-US" dirty="0"/>
              <a:t>at least  8.58%</a:t>
            </a:r>
          </a:p>
        </p:txBody>
      </p:sp>
    </p:spTree>
    <p:extLst>
      <p:ext uri="{BB962C8B-B14F-4D97-AF65-F5344CB8AC3E}">
        <p14:creationId xmlns:p14="http://schemas.microsoft.com/office/powerpoint/2010/main" val="3166121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9AEB-1996-4993-A88C-2384BC39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Here is another way</a:t>
            </a:r>
            <a:br>
              <a:rPr lang="en-US" dirty="0"/>
            </a:br>
            <a:r>
              <a:rPr lang="en-US" dirty="0"/>
              <a:t>to trade before earnings.</a:t>
            </a:r>
          </a:p>
        </p:txBody>
      </p:sp>
    </p:spTree>
    <p:extLst>
      <p:ext uri="{BB962C8B-B14F-4D97-AF65-F5344CB8AC3E}">
        <p14:creationId xmlns:p14="http://schemas.microsoft.com/office/powerpoint/2010/main" val="2287285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884F-25B5-4E87-83E4-8672CE5C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Take the project move and</a:t>
            </a:r>
            <a:br>
              <a:rPr lang="en-US" dirty="0"/>
            </a:br>
            <a:r>
              <a:rPr lang="en-US" dirty="0"/>
              <a:t>add a 50% cushion.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$26.45 x 1.5 = 39.67</a:t>
            </a:r>
            <a:br>
              <a:rPr lang="en-US" dirty="0"/>
            </a:br>
            <a:r>
              <a:rPr lang="en-US" dirty="0"/>
              <a:t>Round to $40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48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97A2-1B0B-4A66-8676-3D4373A1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00800"/>
          </a:xfrm>
        </p:spPr>
        <p:txBody>
          <a:bodyPr>
            <a:normAutofit fontScale="90000"/>
          </a:bodyPr>
          <a:lstStyle/>
          <a:p>
            <a:r>
              <a:rPr lang="en-US" dirty="0"/>
              <a:t>$308 - $40 = $268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Round to $270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Sell $270 Put for $1.61</a:t>
            </a:r>
            <a:br>
              <a:rPr lang="en-US" dirty="0"/>
            </a:br>
            <a:r>
              <a:rPr lang="en-US" dirty="0"/>
              <a:t>Buy $265 Put for $1.15</a:t>
            </a:r>
            <a:br>
              <a:rPr lang="en-US" dirty="0"/>
            </a:br>
            <a:r>
              <a:rPr lang="en-US" dirty="0"/>
              <a:t>Net Credit = $.46</a:t>
            </a:r>
            <a:br>
              <a:rPr lang="en-US" dirty="0"/>
            </a:br>
            <a:r>
              <a:rPr lang="en-US" dirty="0"/>
              <a:t>or 46 per Spread </a:t>
            </a:r>
            <a:br>
              <a:rPr lang="en-US" dirty="0"/>
            </a:br>
            <a:r>
              <a:rPr lang="en-US" dirty="0"/>
              <a:t>46 / 500 = 9.2%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2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726F5-06A4-4BE5-8E1A-AC20F602C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6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81AB-6BFC-4748-8080-AC433B5E0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r>
              <a:rPr lang="en-US" dirty="0"/>
              <a:t>If you did the Call side too: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$308 + $40 = $348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Sell $350 Call for $1.17</a:t>
            </a:r>
            <a:br>
              <a:rPr lang="en-US" dirty="0"/>
            </a:br>
            <a:r>
              <a:rPr lang="en-US" dirty="0"/>
              <a:t>Buy $355 Call for $.85</a:t>
            </a:r>
            <a:br>
              <a:rPr lang="en-US" dirty="0"/>
            </a:br>
            <a:r>
              <a:rPr lang="en-US" dirty="0"/>
              <a:t>Net Credit = $.32</a:t>
            </a:r>
            <a:br>
              <a:rPr lang="en-US" dirty="0"/>
            </a:br>
            <a:r>
              <a:rPr lang="en-US" dirty="0"/>
              <a:t>.32 / $5.00 = 6.4%</a:t>
            </a:r>
          </a:p>
        </p:txBody>
      </p:sp>
    </p:spTree>
    <p:extLst>
      <p:ext uri="{BB962C8B-B14F-4D97-AF65-F5344CB8AC3E}">
        <p14:creationId xmlns:p14="http://schemas.microsoft.com/office/powerpoint/2010/main" val="3563970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8AEF23-E95C-4D8C-A704-F268109D3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6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74170-DF0A-4E6F-9156-E9C29228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14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9015A-6722-4884-9554-FD2E11638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86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18, 2018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7EC8D-C2FA-4ABD-BC3F-3FBE63C96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E74027-4D7F-4C14-A455-E4875C394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9EF05-59CA-4096-B1EA-D6F020D3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1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3D742-102F-427B-AE7C-576FDAAEA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414337"/>
            <a:ext cx="809625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5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412BE-2535-41D8-9B8F-0ED6B985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6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59</Words>
  <Application>Microsoft Office PowerPoint</Application>
  <PresentationFormat>On-screen Show (4:3)</PresentationFormat>
  <Paragraphs>15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Estimating the  Earnings Move</vt:lpstr>
      <vt:lpstr>NFLX Example  Price $308 Before Earnings  Add up the ATM Straddle 307.50 Call - $13.40 307.50 Put Put - $13.05 Total = $26.45 $26.45 / $308 = 8.58% Projected Move = $26.45 </vt:lpstr>
      <vt:lpstr>PowerPoint Presentation</vt:lpstr>
      <vt:lpstr>If you bought the ATM Straddle, your profit would be: 28.28 – 26.45 = 1.83 1.83 / 26.45 = 7%</vt:lpstr>
      <vt:lpstr>You had a little profit only because the actual move was slightly higher than the projected move.  Losses could be large if NFLX did not move at least  8.58%</vt:lpstr>
      <vt:lpstr>Here is another way to trade before earnings.</vt:lpstr>
      <vt:lpstr>Take the project move and add a 50% cushion.  $26.45 x 1.5 = 39.67 Round to $40  </vt:lpstr>
      <vt:lpstr>$308 - $40 = $268  Round to $270  Sell $270 Put for $1.61 Buy $265 Put for $1.15 Net Credit = $.46 or 46 per Spread  46 / 500 = 9.2%  </vt:lpstr>
      <vt:lpstr>If you did the Call side too:  $308 + $40 = $348  Sell $350 Call for $1.17 Buy $355 Call for $.85 Net Credit = $.32 .32 / $5.00 = 6.4%</vt:lpstr>
      <vt:lpstr>PowerPoint Presentation</vt:lpstr>
      <vt:lpstr>PowerPoint Presentation</vt:lpstr>
      <vt:lpstr>PowerPoint Presentation</vt:lpstr>
      <vt:lpstr>Thanks for watching!  Bill Davis Mad Day Trader April 18, 2018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58</cp:revision>
  <dcterms:created xsi:type="dcterms:W3CDTF">2015-06-16T15:14:51Z</dcterms:created>
  <dcterms:modified xsi:type="dcterms:W3CDTF">2018-04-18T15:12:40Z</dcterms:modified>
</cp:coreProperties>
</file>