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5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4,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68E3F-8444-4A1B-A925-70CC6734F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1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164A3-4A2A-4C3B-A6AA-AEC6051AE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2FF51-D3FA-4FAD-B087-ADF25E8C8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8B476-EE02-499E-AF8B-B017B09C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4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11D76-5B60-49AA-91F8-AC92E4F8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648F-F83B-4121-8672-528CB06D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49864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C359C-A50A-470D-B886-F57914105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A6B7A-9E2B-4E27-842C-7212011A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0C9BA-9931-4F93-936B-CA8BEC241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0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E5780-EDA5-4CD5-A50D-8031A3D5E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A307F-4101-4DAE-ADDE-7E9C4B12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4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5D4C8-CE0F-444E-95EE-53548CF10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EA16D-4551-4F5F-877D-C80B578D0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9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B6A8F-25AE-414D-80A6-3953327B7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F784A-4882-482A-8B5D-0CB5BC08E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94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0036A-2A35-487B-80A4-3BE13DEAF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F0C6F-AC96-491D-9C7F-0F4B4D73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7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FC245-1C1E-4FAD-A375-8020530B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7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7AB1B-3695-42FC-ABFD-D9953445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2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0866F-D966-490E-84F2-87BD3D44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4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74DA2-7CA2-42C4-8BC2-7583C3B6D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CC680-FEDC-424B-A00C-E2ABDE92C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9E0E4-3EC8-42E0-B9A6-A45433655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78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2BD82-8C2C-4B05-936D-92CB5EB27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7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15D50-D371-441E-9E13-BB63CACC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62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F793B-15A3-42AC-84ED-048E4819A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6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7494A-E37C-4272-9B88-6B3B20DC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28805-6C4F-435F-B81B-7526616F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37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0D578-4590-4BFB-8920-BF44E34D1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1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6065-D936-4444-8370-2BAF9EA0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Band Set Up</a:t>
            </a:r>
          </a:p>
        </p:txBody>
      </p:sp>
    </p:spTree>
    <p:extLst>
      <p:ext uri="{BB962C8B-B14F-4D97-AF65-F5344CB8AC3E}">
        <p14:creationId xmlns:p14="http://schemas.microsoft.com/office/powerpoint/2010/main" val="2478225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76E51-F147-49C0-88A9-77C480EC8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0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43F4B-0F67-4940-9A39-0EB32FEBA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4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46854-F5E2-44AC-A6B2-339A99CB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6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4,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B5F1A-947E-47BD-8DF0-97B37D1FA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4258-1F55-42C9-8D6F-82AB46DF3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D1680-8307-41E3-9774-531A55A5C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AD6A3-BD5A-415B-BDC9-F7001A64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7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43B23-ABF1-4539-A88E-85E26794C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On-screen Show (4:3)</PresentationFormat>
  <Paragraphs>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Band Set Up</vt:lpstr>
      <vt:lpstr>PowerPoint Presentation</vt:lpstr>
      <vt:lpstr>PowerPoint Presentation</vt:lpstr>
      <vt:lpstr>Thanks for watching!  Bill Davis Mad Day Trader April 4,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58</cp:revision>
  <dcterms:created xsi:type="dcterms:W3CDTF">2015-06-16T15:14:51Z</dcterms:created>
  <dcterms:modified xsi:type="dcterms:W3CDTF">2018-04-04T15:30:37Z</dcterms:modified>
</cp:coreProperties>
</file>