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9399" autoAdjust="0"/>
  </p:normalViewPr>
  <p:slideViewPr>
    <p:cSldViewPr>
      <p:cViewPr varScale="1">
        <p:scale>
          <a:sx n="76" d="100"/>
          <a:sy n="76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August 29,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7C8C-6088-4472-A8A1-334FB193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98060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011856-19E3-4C77-A440-AEBB79E5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7A264-C130-43B5-8101-0353A5439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7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1C909-0B07-4012-865A-677A1C642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DD7A7-6130-4CEC-821D-C1AE7029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9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06C55-E430-48F4-BA12-D15F9D56A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E06C5-BCDD-4EF4-A914-00D20F61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FED3E-02D0-49AE-B758-9BF918A0F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50CEF-653F-4DAE-B333-6AC312FAF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4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AFA6E-06C5-4D4D-AFAE-D76D9DFB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59B36-03D0-4C62-870C-3D10340B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AD9ECA-0A67-4F15-888B-08E605B0D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08C18-54EB-40D1-8B2F-78259CF93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8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E44C5-C9FF-4543-8F0C-43FDEB09E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84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C70A5-55FF-43DD-B36B-84A39E70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7D133-C395-48CD-BF6B-37DFDEE0D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5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29D6B-A41D-4602-A440-59913B5C7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03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5CCE0-02CF-4BBC-BF37-AF6472B4F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69C53-AE2C-4E7A-A891-EBC746BE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83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206E7-52E3-48B9-B8B2-18EB8988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Short Term Set Up</a:t>
            </a:r>
          </a:p>
        </p:txBody>
      </p:sp>
    </p:spTree>
    <p:extLst>
      <p:ext uri="{BB962C8B-B14F-4D97-AF65-F5344CB8AC3E}">
        <p14:creationId xmlns:p14="http://schemas.microsoft.com/office/powerpoint/2010/main" val="208205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244FD-8F37-495A-8E83-1FD0CD9F9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0F2CA-A458-4AC2-BDC6-F393AAC5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"As we have seen a large pullback</a:t>
            </a:r>
            <a:br>
              <a:rPr lang="en-US" dirty="0"/>
            </a:br>
            <a:r>
              <a:rPr lang="en-US" dirty="0"/>
              <a:t>in TLT and it's approaching your upside target is it time to place more bearish bets on TLT?"</a:t>
            </a:r>
          </a:p>
        </p:txBody>
      </p:sp>
    </p:spTree>
    <p:extLst>
      <p:ext uri="{BB962C8B-B14F-4D97-AF65-F5344CB8AC3E}">
        <p14:creationId xmlns:p14="http://schemas.microsoft.com/office/powerpoint/2010/main" val="3871543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10B29-15CF-46B0-8259-37842FBC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0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75F3F-331A-40E7-8137-AFB8219F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7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EC7AA-B3E9-4AEC-9FC0-C627A215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13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42D59-C6DD-4A53-9D57-782D5BEC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9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046B1-2943-4FFF-B867-CB873490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From August 17th Update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WATCH LIST: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Bullish Stocks: AMZN, GOOGL, CMG, HUM, NVDA, AET, ZBRA, WDAY, FANG, GRUB, SODA, PSX, VLO, CTXS, NTAP</a:t>
            </a:r>
          </a:p>
        </p:txBody>
      </p:sp>
    </p:spTree>
    <p:extLst>
      <p:ext uri="{BB962C8B-B14F-4D97-AF65-F5344CB8AC3E}">
        <p14:creationId xmlns:p14="http://schemas.microsoft.com/office/powerpoint/2010/main" val="1152240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1D2E1-08E2-4D0A-8173-127AFDA8E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13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66627-CF70-4F80-ABAC-007AAD47E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4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49813-A5FF-4092-A466-A4B27E00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0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A1846-CED5-44F4-8A1A-C34564FB6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9BABF4-8634-476D-A512-182585D53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9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August 29,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BB5DB-DFFB-4A55-B2AB-32D86D4D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C8E5D-69F7-4908-8970-FCAA138EF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E4AC0-254E-42A1-9E93-4E2B084D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5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FE054-37D5-4115-9E46-2974FCE1E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F2EA1-C29A-4161-BEAA-414CA324C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</Words>
  <Application>Microsoft Office PowerPoint</Application>
  <PresentationFormat>On-screen Show (4:3)</PresentationFormat>
  <Paragraphs>10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Set Up</vt:lpstr>
      <vt:lpstr>"As we have seen a large pullback in TLT and it's approaching your upside target is it time to place more bearish bets on TLT?"</vt:lpstr>
      <vt:lpstr>PowerPoint Presentation</vt:lpstr>
      <vt:lpstr>PowerPoint Presentation</vt:lpstr>
      <vt:lpstr>PowerPoint Presentation</vt:lpstr>
      <vt:lpstr>PowerPoint Presentation</vt:lpstr>
      <vt:lpstr>From August 17th Update  WATCH LIST:  Bullish Stocks: AMZN, GOOGL, CMG, HUM, NVDA, AET, ZBRA, WDAY, FANG, GRUB, SODA, PSX, VLO, CTXS, NTAP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August 29,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Rhona Melsky</cp:lastModifiedBy>
  <cp:revision>63</cp:revision>
  <dcterms:created xsi:type="dcterms:W3CDTF">2015-06-16T15:14:51Z</dcterms:created>
  <dcterms:modified xsi:type="dcterms:W3CDTF">2018-08-29T18:39:13Z</dcterms:modified>
</cp:coreProperties>
</file>