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9399" autoAdjust="0"/>
  </p:normalViewPr>
  <p:slideViewPr>
    <p:cSldViewPr>
      <p:cViewPr varScale="1">
        <p:scale>
          <a:sx n="67" d="100"/>
          <a:sy n="67" d="100"/>
        </p:scale>
        <p:origin x="127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26,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F3AF8-2C07-44E1-A480-4CD37742C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4212-2419-46E4-B4F3-27A42FC4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7360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DF10DB-1F6D-4FAF-AE28-E39E500B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1C51A-1584-48DD-A941-29B2DE1E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9B487-A36C-47CE-BC95-47A89A79F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F1185-1ED8-4B94-AF8E-5579A4B81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2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F35AD-8365-4D36-9BFE-4B0F14400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18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0AE8C-D028-4584-8DDD-A708BCB7B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4EAE9-BBD7-4F88-8E55-8C542F39F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BC6BC-40A2-4FC7-8617-8AB538823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7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F60D4-8184-4D9B-8FB2-7663E313C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5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4F843-62C2-4CAF-8D60-283010EE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12A0F-7D20-4FBC-AD9C-77CC901A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8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063EB-582F-4D56-A7F0-3C802772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5C0CB-8BA6-4DD8-BFB7-30E562069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7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76476-C977-42D6-88DC-1A554F0B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19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7F64C-F2E6-414C-ABB4-6C1A235B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63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5D5B3-47B3-4DB9-8DBF-FA8349DF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4284-1E28-4286-8CD0-83BE0E07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Manias &amp; How</a:t>
            </a:r>
            <a:br>
              <a:rPr lang="en-US" dirty="0"/>
            </a:br>
            <a:r>
              <a:rPr lang="en-US" dirty="0"/>
              <a:t>to Spot Them</a:t>
            </a:r>
          </a:p>
        </p:txBody>
      </p:sp>
    </p:spTree>
    <p:extLst>
      <p:ext uri="{BB962C8B-B14F-4D97-AF65-F5344CB8AC3E}">
        <p14:creationId xmlns:p14="http://schemas.microsoft.com/office/powerpoint/2010/main" val="3330811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50A954-00D1-4F33-B80F-7E962A55A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9BB4C4-571A-46EE-A481-8C0B1CC8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89313-749A-4F66-B850-A2973D2DB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52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DD56C-8A1D-4FCB-9CC9-F0A471598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69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8DBC5-A968-4DD8-9E01-C0AF194E1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1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7B3CA-B344-4780-B701-FE973003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A0A31-31FA-4A86-AEF2-FECB4041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96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26,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B26B9-B781-4705-974E-3DE9417F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48EC7-3719-4301-9036-71275BE81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3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A93C3-72E2-45F8-8647-CF63DE07E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4D3F2-E3D3-4CAB-BE6F-51D8C57A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2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97846-02EC-45F9-B35D-9E71567AF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B15BB-35BF-4BFA-8611-5F8F692B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5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</Words>
  <Application>Microsoft Office PowerPoint</Application>
  <PresentationFormat>On-screen Show (4:3)</PresentationFormat>
  <Paragraphs>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Manias &amp; How to Spot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September 26,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68</cp:revision>
  <dcterms:created xsi:type="dcterms:W3CDTF">2015-06-16T15:14:51Z</dcterms:created>
  <dcterms:modified xsi:type="dcterms:W3CDTF">2018-09-26T15:41:14Z</dcterms:modified>
</cp:coreProperties>
</file>