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5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99" autoAdjust="0"/>
  </p:normalViewPr>
  <p:slideViewPr>
    <p:cSldViewPr>
      <p:cViewPr varScale="1">
        <p:scale>
          <a:sx n="72" d="100"/>
          <a:sy n="72" d="100"/>
        </p:scale>
        <p:origin x="11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October 10, 2018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0EFFF-BCB3-4A5B-86DB-0CC5F01A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9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0E13A-86DE-4CB4-8AA2-6B808755F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6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8A48-518E-411C-AD58-86916632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57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4065106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F049A-B894-4D28-8DE3-51AD45FB6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83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2522C-FA8E-47EA-873B-169FC59B3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2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A41FA-8FC8-4D0A-9E27-4DAAD6C34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80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8FEDAA-F197-422D-BC5E-9999CA229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4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6FCE2A-F8E2-477B-9E65-66DAE907D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92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72BC6D-2D87-4FE3-8008-9C3DCACEF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21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F9B30-10A0-4772-ADE8-81915660A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2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39FEE1-D75B-4CA9-9772-10D52B612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04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1E6A8-69CB-491B-ABED-4113C7D1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8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73171-8155-4A03-A7A8-9E897F572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65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55630-4A57-479A-92FA-B8A6ADB20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04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52F4B5-57B9-4E45-B3FC-F4826F696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39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C21B10-41A5-4F74-90EE-8FB4311AB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68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B8021-3046-4FBE-98EF-928E26AF6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47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95EEE-A4A8-49EC-9BEE-0AC30B892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12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A12AA-14DD-494F-B608-1006056AA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71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39C742-59CF-4D14-AB76-548AB6C73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9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044D96-85CF-4E14-AB47-03FED3436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5567DD-95F1-46C6-8312-5BF74BA29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51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FCD394-B432-44C7-A3B1-D9365AFF8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37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E528-2D98-477A-92A0-454F50BEB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/>
              <a:t>Mania</a:t>
            </a:r>
            <a:br>
              <a:rPr lang="en-US" dirty="0"/>
            </a:br>
            <a:r>
              <a:rPr lang="en-US" dirty="0"/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2735369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41332D-2A3C-4206-BB68-457E59DAA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1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7CA35-DC64-4E1F-8980-AABC01F16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96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October 10, 2018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7F42C8-657B-4FF4-8667-ED5491D95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2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71E4A-B0DF-4074-8ECC-9B0D5304A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A1843A-4F7E-47FC-8CCD-BAFFD0EDE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6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B11FA-AD9F-4826-9BB6-619333C31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88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BB190-27F6-4904-9E8A-180697A82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3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983AE-6EF3-42A1-BCCA-99015FF27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21</Words>
  <Application>Microsoft Office PowerPoint</Application>
  <PresentationFormat>On-screen Show (4:3)</PresentationFormat>
  <Paragraphs>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Mania Follow Up</vt:lpstr>
      <vt:lpstr>PowerPoint Presentation</vt:lpstr>
      <vt:lpstr>PowerPoint Presentation</vt:lpstr>
      <vt:lpstr>Thanks for watching!  Bill Davis Mad Day Trader October 10, 2018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66</cp:revision>
  <dcterms:created xsi:type="dcterms:W3CDTF">2015-06-16T15:14:51Z</dcterms:created>
  <dcterms:modified xsi:type="dcterms:W3CDTF">2018-10-10T16:43:48Z</dcterms:modified>
</cp:coreProperties>
</file>