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57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399" autoAdjust="0"/>
  </p:normalViewPr>
  <p:slideViewPr>
    <p:cSldViewPr>
      <p:cViewPr varScale="1">
        <p:scale>
          <a:sx n="72" d="100"/>
          <a:sy n="72" d="100"/>
        </p:scale>
        <p:origin x="111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26555-91A5-44A0-B104-A2EEE5B985E2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E94F4-AA9D-484B-B27F-CE0FFFD16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E94F4-AA9D-484B-B27F-CE0FFFD166B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69FB-E9DF-4341-AC44-54B6C8BA672D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276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657600"/>
            <a:ext cx="8229600" cy="2819400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Mad Day Trader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Bill Davis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Webinar – October 24, 2018</a:t>
            </a:r>
          </a:p>
        </p:txBody>
      </p:sp>
      <p:pic>
        <p:nvPicPr>
          <p:cNvPr id="1026" name="Picture 2" descr="C:\Users\Barry\Documents\Mad Day\3d-logo-offici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802" y="228601"/>
            <a:ext cx="8679598" cy="251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4EB8D8-B19E-401A-91CA-9F59118DCF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98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1F05CF-DC3A-46F0-954F-62723A1B2B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9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E6C9A-5A3C-47A8-9403-B2D2180BD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r>
              <a:rPr lang="en-US" dirty="0"/>
              <a:t>Daily Charts</a:t>
            </a:r>
          </a:p>
        </p:txBody>
      </p:sp>
    </p:spTree>
    <p:extLst>
      <p:ext uri="{BB962C8B-B14F-4D97-AF65-F5344CB8AC3E}">
        <p14:creationId xmlns:p14="http://schemas.microsoft.com/office/powerpoint/2010/main" val="776273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232706-F0FA-4B6E-B806-E8F4F24F04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76200"/>
            <a:ext cx="9144001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330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711748-96EB-4461-B329-7FBF05F871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1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449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98EA73-69BD-4A15-9584-CB65698AF2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861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816321-892B-4C75-9ED9-31504DD833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462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A785B1-3BCF-479E-9490-A84D5C6388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7604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4DAFCE-51EF-407E-867C-DD6F570497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5168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1B28DC-4947-4231-AAC2-44E4CD2726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559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/>
          <a:lstStyle/>
          <a:p>
            <a:r>
              <a:rPr lang="en-US" dirty="0"/>
              <a:t>Long Term</a:t>
            </a:r>
          </a:p>
        </p:txBody>
      </p:sp>
    </p:spTree>
    <p:extLst>
      <p:ext uri="{BB962C8B-B14F-4D97-AF65-F5344CB8AC3E}">
        <p14:creationId xmlns:p14="http://schemas.microsoft.com/office/powerpoint/2010/main" val="1342419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541457-9AB5-4C56-ADD6-CE8AF5944F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89915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5345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AC777D-F88A-4CFF-9A8D-D95D776A3B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5737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FCD1A1-241B-409C-A1B2-36E0583814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89915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9388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E8DCF-629C-4E48-8BC9-530302260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r>
              <a:rPr lang="en-US" dirty="0"/>
              <a:t>Short Term</a:t>
            </a:r>
          </a:p>
        </p:txBody>
      </p:sp>
    </p:spTree>
    <p:extLst>
      <p:ext uri="{BB962C8B-B14F-4D97-AF65-F5344CB8AC3E}">
        <p14:creationId xmlns:p14="http://schemas.microsoft.com/office/powerpoint/2010/main" val="17792109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233002-4FF0-420A-B172-E9F53C7284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112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C1A27A-3CA0-479F-8557-34E9A782A7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015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865066-3C8F-419F-99F8-A05C7D550A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1539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AA813D-5984-4809-9136-65AD769D8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085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67E84A-C013-426B-AC70-DA7B5C27E3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1940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DD82D5-3632-4553-B187-D4B201C42B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840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480402-C532-4808-9FF8-D2E22F295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1145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FD4962-F9D4-43AF-BA8C-9D124C7C7A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5571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8C7804-4D41-492C-B568-F3892D0435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152400"/>
            <a:ext cx="908684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4587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611E83-3B36-4A1F-8452-11E1B3AD72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3036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3CABFE-B6F0-4170-89E4-BEED82ACBC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1755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041C32-CBF9-4A12-ACCC-32C590DAB8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7888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D928D8-799A-4017-91BF-7E34D4415F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5039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Thanks for watching!</a:t>
            </a:r>
            <a:br>
              <a:rPr lang="en-US" dirty="0">
                <a:solidFill>
                  <a:srgbClr val="002060"/>
                </a:solidFill>
              </a:rPr>
            </a:b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Bill Davis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Mad Day Trader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October 24, 2018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davismdt@gmail.com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A253B1-5BEB-490F-9AAE-8FE82D0B49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843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DE3F44-77A8-4EDA-9F06-1941F1386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735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137C83-3152-4E27-BC02-E0AB438BA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013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C35C0B-DDDA-42E5-9B3B-6D24CA08BA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65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4DFFB8-62C8-4643-B97F-A7472D1D95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996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A4A264-4442-41D1-B3C1-08E4F6A8AF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963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7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22</Words>
  <Application>Microsoft Office PowerPoint</Application>
  <PresentationFormat>On-screen Show (4:3)</PresentationFormat>
  <Paragraphs>8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Arial</vt:lpstr>
      <vt:lpstr>Calibri</vt:lpstr>
      <vt:lpstr>Office Theme</vt:lpstr>
      <vt:lpstr>PowerPoint Presentation</vt:lpstr>
      <vt:lpstr>Long Term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Daily Charts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Short Term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 for watching!  Bill Davis Mad Day Trader October 24, 2018  davismdt@gmail.com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Barry</dc:creator>
  <cp:lastModifiedBy>Barry</cp:lastModifiedBy>
  <cp:revision>68</cp:revision>
  <dcterms:created xsi:type="dcterms:W3CDTF">2015-06-16T15:14:51Z</dcterms:created>
  <dcterms:modified xsi:type="dcterms:W3CDTF">2018-10-24T16:34:22Z</dcterms:modified>
</cp:coreProperties>
</file>