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25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21,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AB1B2-BEE9-4273-8594-ABEEFB08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4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48D8A-41AA-4228-8E5B-3C146AD6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7C708-0F30-44DF-8C20-AD25C50F2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13A4B-E691-4D22-965D-DE0979E5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11CA2-864B-4D5F-AD02-95FE5CFF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5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50D9-4FE2-45B1-85A8-B2ACDF99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Weekly Charts</a:t>
            </a:r>
          </a:p>
        </p:txBody>
      </p:sp>
    </p:spTree>
    <p:extLst>
      <p:ext uri="{BB962C8B-B14F-4D97-AF65-F5344CB8AC3E}">
        <p14:creationId xmlns:p14="http://schemas.microsoft.com/office/powerpoint/2010/main" val="332230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ED3C2-71DB-4C67-8617-46CC5873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B1EC7-E5A4-4E7B-919B-A7B000ED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8C772-052B-4ACA-B6BA-991DE03E6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11071-53E6-48A3-823A-F696A8702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69AE1-3920-42D0-B9DD-A9C5E823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B0A82-6BDE-4041-9F06-9422B23EC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1FA45-68EC-4CB7-BA49-12A12361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7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BF89E-9463-4675-9F0E-16DE4409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F5C2A-012A-4606-BB47-CEDC3E0EF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9961B-121E-4644-B400-64C123E2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933A-C37D-4567-9761-88D7D61F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2829029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240C4-A184-4A2F-B72C-EE7FB8B7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5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2A4CD-1CAB-4F20-A0CF-54446CF6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3A7A4-4D74-4502-8B8C-5BF3FFC78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4F4C8-AB29-4F15-813A-CF580250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41126-EC09-40B2-BEFE-AED586F9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EE2DA-5EB1-4DB7-AEA5-48BA65C2E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3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4F001-3E7E-4990-B934-EA15C4234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3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22315-46E5-4E95-90B8-6325BC81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A873F-A7C2-4631-81A0-0D610016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9351B-EB72-4270-9CFB-E6E3A97EF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8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508DA-237E-48EE-A279-8AC2201F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98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7BE63-7175-4C74-80B0-4D1DC888C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0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635F7-A21F-4F7C-9636-02EF7755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23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F19A5-E391-465A-8D5F-6D37F1C0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BD722-ED13-4C57-A7D2-BE94730C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6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3F9B8-BA0E-481B-B628-38D2701E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8620125" cy="6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9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F1F99-4015-4CF9-8366-B5A435798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C147-552C-41D3-8FDA-E8BABC2C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79980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7D331-5BD3-4A0B-B61C-98F41B03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1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279AF-85E3-47A3-8ECC-852A8367F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3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5F3CF-F4DA-4419-8854-596570617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5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48668-9E66-4020-A4B6-E6ECCD74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1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6BE4F-89D2-44D4-A65C-70764B767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9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21,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D869B-2E00-48C7-AB80-B9BC0540D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FFAFF-A2E1-45E5-B367-B1B96AA4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C5245-6CA9-4750-BEBA-422BF1C0B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7F5DA-C27B-4C27-B1B1-6E4C39867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CFAB2-80AA-466B-BEDB-0F2633CC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7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</Words>
  <Application>Microsoft Office PowerPoint</Application>
  <PresentationFormat>On-screen Show (4:3)</PresentationFormat>
  <Paragraphs>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21,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69</cp:revision>
  <dcterms:created xsi:type="dcterms:W3CDTF">2015-06-16T15:14:51Z</dcterms:created>
  <dcterms:modified xsi:type="dcterms:W3CDTF">2018-11-21T16:17:48Z</dcterms:modified>
</cp:coreProperties>
</file>