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5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7,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AA64B-30FF-4398-B13F-ED9F253EB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743F9-2C0F-4FE0-BEB9-96BB2931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0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99B5F-CA1C-444A-A3D5-E563F39F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4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BE8E-51FE-4EFB-AE23-89E38766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137562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2A976-FB95-46CE-BBE4-621C600BD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6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8E1113-23B1-46F5-821C-046168B3B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6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EE20A-622B-44B3-A9EF-D13F7D0E0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1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E41CD-27AA-44F9-94BC-CB1C3AB8B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5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92421-9937-4C60-85B4-1A006B291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38165-3034-4A11-894D-786285754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C637E-1F63-472C-B33A-539B2BB30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590DC-38EF-468C-AE18-FAE6D840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5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1E1C09-6BB3-4848-A6B7-D7109EC7D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7AA3B-5296-4C13-94B4-7C366BA80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74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217F9-1BE4-4947-B57E-295ADE4F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8094C-3499-4618-9896-7ABEF13A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44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CBBE-E337-4A89-A487-D3719714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764563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D63C7-0111-479D-8095-920AEBB1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2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2C687-B884-49CD-BC1C-1AC4ED57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83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0C198-F2D4-4B3E-BA68-448C27F30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52727-BE21-4436-8007-122E01D0F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A692B7-ED16-4CD0-94B1-120F7A9DF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44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7CE6F-DCAE-4B33-BCAD-3765AFE85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01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88AF3-5C0A-4391-8F27-DE2312A5E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153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54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10C82-7839-4B8A-AE0C-49F29BB50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1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19540-60C0-4396-A026-BCD8DBCB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2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B9C0-F8A9-409E-A547-85F021FB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48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0961F-0C32-47E6-88DF-FC9D7CE76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47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2F8C9-8F56-4EF6-89C6-B799F3AB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30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7,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0C7055-D8CF-4ABE-B5A7-1B78F2146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0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E2F7E-21F7-4F32-A6A5-E991BBD88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4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7C0AD9-9FA7-4C26-A77B-62CE7D271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5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214039-B7A4-4C00-9DFC-5AB638DAB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1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FF531-912E-4C9D-9B3F-8086BC95F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763DC-6822-42C0-9FC1-CBCB6856A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77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22</Words>
  <Application>Microsoft Office PowerPoint</Application>
  <PresentationFormat>On-screen Show (4:3)</PresentationFormat>
  <Paragraphs>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November 7,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70</cp:revision>
  <dcterms:created xsi:type="dcterms:W3CDTF">2015-06-16T15:14:51Z</dcterms:created>
  <dcterms:modified xsi:type="dcterms:W3CDTF">2018-11-07T15:32:06Z</dcterms:modified>
</cp:coreProperties>
</file>